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09" r:id="rId3"/>
    <p:sldMasterId id="2147483721" r:id="rId4"/>
  </p:sldMasterIdLst>
  <p:notesMasterIdLst>
    <p:notesMasterId r:id="rId6"/>
  </p:notesMasterIdLst>
  <p:sldIdLst>
    <p:sldId id="315" r:id="rId5"/>
  </p:sldIdLst>
  <p:sldSz cx="12192000" cy="6858000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21D42"/>
    <a:srgbClr val="E6E6E6"/>
    <a:srgbClr val="D42148"/>
    <a:srgbClr val="032F56"/>
    <a:srgbClr val="F5F5F5"/>
    <a:srgbClr val="EFEFEF"/>
    <a:srgbClr val="F2F2F2"/>
    <a:srgbClr val="9E9E9E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6" autoAdjust="0"/>
    <p:restoredTop sz="92974" autoAdjust="0"/>
  </p:normalViewPr>
  <p:slideViewPr>
    <p:cSldViewPr snapToGrid="0">
      <p:cViewPr varScale="1">
        <p:scale>
          <a:sx n="108" d="100"/>
          <a:sy n="108" d="100"/>
        </p:scale>
        <p:origin x="948" y="108"/>
      </p:cViewPr>
      <p:guideLst>
        <p:guide orient="horz" pos="1865"/>
        <p:guide pos="3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8693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8693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300F1648-3976-42F1-A453-79C0DEC63CF6}" type="datetimeFigureOut">
              <a:rPr lang="ko-KR" altLang="en-US" smtClean="0"/>
              <a:pPr/>
              <a:t>2021-02-04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8692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8DBDE16B-4BAA-45A9-85D6-DC81E40EFC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3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DE16B-4BAA-45A9-85D6-DC81E40EFCF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8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9EAA9F-42A5-4EC2-9D47-0B6A0FEB3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C5D40B-9500-4BE5-9EFF-262531089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103DF8-0D94-4597-89B8-81BD9AE9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006286-564C-4357-97A6-B0FD791D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95978B-9730-44F5-AEC7-0A599693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31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3EF1D3-AB0B-48F5-A0FC-9D5CA07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FB1C4-EF35-4B8D-8CDD-EC8CC5CF5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42BBC2-99ED-436F-BEB0-29334D5C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87AC92-BC1C-47E4-947C-97BB8424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1DA114-BD7D-4300-97A0-EF7C9411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12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D756CBE-2F2C-4DBD-A03F-E5E8CE9F1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E5D737-CA04-4B6A-9D8A-FD63DC12C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EEBC09-05E6-4E2F-8A9D-0F8CC341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D3E3C4-CB26-4C23-8EE4-9EDFBCDC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35CF6D-26E5-426B-962B-D8408A0D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28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AB2038-4221-4121-B94B-D6B454A9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5E19447-7088-4DC2-8C9E-131AF46E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15AB62-2753-43C4-87C6-4356BC90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32F02D9-AE12-4616-8B97-35EC89DF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65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BFEE2F-F7C1-4B6F-B616-C1C2A519C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3072237-4EC9-4F36-BC3E-82AAF9D1A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CE21DE-1142-46CB-A88F-C7F88DE7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985F51-9861-450D-AA31-D00E385A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FBC47A-0252-4D80-A3E2-64522F07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54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385291-48AA-410D-A96B-888807D7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ED945D-F80F-4BD4-BF47-1FB25843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CCA1D0-3757-410E-B1E8-2E98A3BC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F5E377-0185-4E20-9B6D-A09C9172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C89659-2E86-4407-824B-75DB6DA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43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FA4C28-E711-495D-A931-CCD7EA3A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250543-4BF0-406D-96CC-D866A52FA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51A846-ED69-4B03-8EC7-3416BF82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955E0F-90CC-41EE-ACD1-3FF70D05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9777DC-08AA-4256-8358-CB191EBA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063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755D3D-FC23-4776-94A1-A897D421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DB77BF-9967-442C-932E-ACD679CE7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ABE75F-95AE-48C5-B533-F5802E871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7792E3-3631-4481-B4AE-EEEEB0C7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D3022B-6D3B-4DAB-8A38-05C21CF4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55DD4F-E357-48D4-883E-77743D2B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97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42BB9A-5060-445A-A789-6FFB62B8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8A954B-9F9F-4DFE-A497-A7AD098E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14151-351C-41E2-819D-EBF572487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DC81AA7-BE65-4F33-BD74-34547F438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9B4356B-B114-4897-98E9-720B1C3C3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360D8C-1F47-4783-8DD9-0C99B2F6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A4F588C-22E0-4C7C-BE62-923EB672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7FB5A43-ED8E-4544-AA3E-737787A0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97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4E882-2FAD-4AE2-A591-2E67E319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5DD582-862F-40DA-81F2-B571AD2E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3A52D3F-53B4-4622-A40A-86B941E6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A9C0261-EA18-4229-A442-7CDC43D8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44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41717E5-54FE-496D-BE08-54CC2C22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3FFB9-8DEB-498A-8997-9225661E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847C0B-A5A8-449A-A04D-2A6BE423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87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B2EFF4-F100-44EF-A540-6C9C6B44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E766E6-98B8-4EF8-9ECE-2319AC52C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219398-8B81-4A7B-9781-AA970C2E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5DCFCD-E80E-4743-AEAC-C14515C0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F3A124-3BFF-4FAC-AE06-CCBFB490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5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A64506-709A-44C5-9D0E-1BDF7CB0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85CB07-3B1E-44A1-AFA8-14E69401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EEA4F5-E419-4030-92DF-3D69F90B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89F56E-C359-4344-86CF-3B980C08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26C2D3-6DA1-4DC1-B03B-D9213204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BB66C0-10F0-4122-9822-3EC237F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646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B3EE6-79A6-4EC3-89B1-7D80430E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3EADD3F-EEE4-497E-9D62-9687D46A6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0B1C1BB-7963-43DD-A657-9580D56BF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A9B361-B4B8-45A3-88F5-25B96A0C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BF54AB-4F1E-4F7B-BE46-8AC72B4E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A6683B-7105-441D-85E0-43B2B6DC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33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574293-795B-429C-B8B5-2D060B9F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4CB6E47-A51E-484C-A7B9-199E62D90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10282A-B245-4E6F-8007-4A2B8594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761725-B9EF-47A3-9105-448020E5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58A3E8-5365-4327-AFDD-8949858E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55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4E71B26-283D-4DFC-9892-F0D4A435C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B8F47B-DB24-443F-B882-D6A6CD4BC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11A1BD-C0F1-4F49-AECE-939569E3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705A-707C-477C-897A-FFF14C34C18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29FCD4-9E65-49D3-B001-63316BBB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F4F266-CD6F-4DA0-B6E1-22B31080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FF52F-B871-4FCA-BDC2-007BDE9B61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724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CDEEAD-2CD7-4F99-8402-E3445798A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F20588-5FCF-4AF9-AB8E-D89A80460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EC3916-E628-4A01-A5EC-CC63D9F2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C29F39-2BD7-49CC-8A9B-4818C1CE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B0CA07-577B-4D6B-A38A-C744D7C6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799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1DA422-38DC-454A-BD42-A585565A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C71D22-6E71-4A3B-87F1-57B5A7C5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4F446-1281-4516-8644-1FF094B0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DE776D-FEEB-434F-BFD7-E1D57D96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0B2A0A-02C4-4AB8-BE6A-9849FEB0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010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264C5D-02B1-441A-9621-CC4D66D2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574D94-1F71-4ECD-95C4-48DD3FFEF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82B774-ADA5-4B55-9B91-B09C4CF4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67A132-20C6-4448-BBA0-D7800FBE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0DB97A-3F36-4A8E-8DC0-076282FF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227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4463D7-1BB5-42AD-AC28-48E63A1B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64B640-6FFC-4E82-8CF9-F290B9E6F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73D70D-14CA-4769-B4B5-D14DF21D5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BD713C-EAB9-4977-8118-5B664215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3D336B-7F81-437A-8780-9E6768B1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0A5632-D76E-4A38-BC5C-AB7CFD31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680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4850A0-7297-40CA-B1B8-5E8A32CD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CAD6E0-68A9-496F-A788-2364F499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41E4B2-5ADD-4C59-B609-1E2551C10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903DD4A-B353-4C0E-BE2A-45DFE3994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CE5761A-70B3-4851-889E-3237341A9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0F97115-694E-4FA4-A271-0EDFBC43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1A44C69-7DC4-4BFE-B47A-F2F0301F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D49EC3C-DFE7-4926-9CA2-2A767E48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475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7C2FF8-A075-4B51-99C6-25FEEA87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3C8EAE4-7E72-45B5-B862-4DF49BF0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212B457-2C5A-4CF9-8E8A-3E7D36D4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F6DFC48-515A-43A1-B0F5-BFFAEA2A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43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0C706E-B220-4185-9829-26B3CBBA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F0B3F-2E51-400D-AE56-2FDF2CB2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A31E6A-DC88-4202-BBAE-7072012A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37ED09-B758-4B53-910D-1D507C7F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852941-D0CD-4B30-AD9B-7DE4CAC6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4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420496A-CC86-470F-9395-B9D4EA42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331594C-8C3D-4248-A99F-99920A86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988290-C52E-4A5A-B7D4-BCDA96AA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80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505B44-D6E1-4807-975D-32885B66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D6C9F1-F3C8-4204-B9A0-F5F0DFAB0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96D22D-C9B8-41A3-B6B5-BE6A8E35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800679-2726-45A7-ABB7-841F7491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793D3B-752C-47A9-8754-36676BB2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BA6393-BA11-4FE5-BD09-10DCECA6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453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CB588E-6CD9-4A74-8B93-F04A271D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836661-A3AD-4513-B5FD-49F9404D0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8E36F8-89C6-4D5A-98E2-1683A46BD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ACAA57-0D10-4E39-97D8-E3FED408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C77B50-140B-48D9-9FF3-AECFC76F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A5261F-7FE8-4E55-9AFF-22A41C5D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618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B6C497-8DF1-4033-9666-0D427DDC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3777962-0372-422D-8018-D14F7C11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81DC26-9D95-413A-9021-592EE06F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0C351E-9FC6-4241-A05A-1C828E50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9226D0-0876-4A47-A132-3AF5A0F4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636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550BB24-23D0-438F-8972-E3B8E1B9D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46E363-2678-4301-97FC-4BCADC559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3DFC3F-76C4-4DD4-9073-FF769979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88C80-17A0-4BC5-9EA6-191D4E50EBEF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4A2B97-A2CB-4424-A014-2581BB00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E31A50-B987-4BCB-97F7-80F3A21E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0192B-8EFE-4510-95F1-FCA8501401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682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56C532-05E2-43A1-81D1-53786437E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D20A4D6-FC12-4F3A-86BC-E315A3972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172A1F-66CE-4334-96AF-36060E7B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51CC64-D840-44DE-B43A-03CEAD8F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0F892E-D6E3-4523-A345-3D4DF2E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999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F06A7F-DE04-4E53-B190-9B10E396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31E785-1DEE-46B2-A07F-2B27B00E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151606-D8FE-4E0D-8C85-3A21739D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C4929F-3A3C-4F5E-8E1F-2764C443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F8F7AE-F683-45DB-A352-79A801BA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128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FAEAEE-870B-4648-A9C9-4642187B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939222-9CB8-442F-A592-A8585FA9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13865A-7256-4B62-A401-8ABC4DF4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E3854C-A886-4FDB-9BE2-B3173045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A1D7BE-6E2F-4A70-A8BA-57784A41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813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E92AA-0F22-445E-A4EA-AB4484B8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195C65-4C5A-4B11-9D40-B4F324124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0D0BF6-A3EA-4847-A0EB-53B9AADE0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93C58C-7ED8-4CF3-8BAC-A881AAAD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873899-2069-45B0-80AA-02059B48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1F0F6F-41F1-4192-A11C-B0D0336D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85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581C2-2FAF-4A10-B77A-A4AFC4C6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E7C22A-50FB-416E-A75E-25AAA3D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999001-DED6-4700-A8C1-7D5CE0117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3AFBEC-47D0-4B93-BC09-7BB6C940C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7B246D2-BEC1-4526-BC0F-72F463E89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A54154A-ED92-4B36-BD00-73B46849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DCDBC3B-8D08-48BB-987B-5020E888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A3A6E0-7B10-447C-9970-AF8619F1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50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42F057-E51F-46CD-9CD6-1933185C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6294EE-E2A4-410B-B639-74F2E5091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6D3EEE-C704-4FFA-966C-C9B13F0B3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9F613B-B918-47EC-8069-83DFDBD5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8AD7F2-11D3-404B-9258-8611C901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9AB5BF-FFD4-415B-A4E9-7B97622A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90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78CF5D-69F8-4EC0-AE01-87866D76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A879D8C-CA79-4D3A-A523-F4804E0A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EC6F9BA-CAC4-4E7D-9491-8A1DA34B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D5C93E-57D7-4152-B954-FB0D845E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982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FFFEF2F-4B77-4459-8F66-E57BE2D5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9141BB5-8B71-435D-9496-8E1BDEEE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61DF98-8385-412D-BBEC-33F46DF7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067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FC17D8-B250-4AEA-B22D-8DD6ED82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BF9447-807B-4A7A-B521-BA885A4B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1522A45-3750-4D40-8E4D-EDEB1C6D2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CB666A-FD32-4410-9935-67115621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EA21AB-68BD-48F6-A287-8AC994E7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1AA6A9C-F256-4B4F-9F79-1B8377DE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213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290243-FF98-4C5C-A278-AC774C88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D204A71-3567-4CCB-8864-877114EE4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E7FFCE-B0CC-46BA-9919-167CDA9F2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3BA05B-9D08-4F9A-87E8-8D648E63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616DF3-B376-4E85-A80E-F5DCB53B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FC0E80-A561-480E-AE8B-D3901AB5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631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1E283F-A5FC-44BA-9ED2-E7FCA9BC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D5AD100-0928-44F6-BC40-1732AC03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903703-6C5D-403E-8F19-C17612F9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B3AC90-B3A6-4D7F-B183-731A92B2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B511FD-FB0F-4D9C-880B-CCB82FB2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090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063818-789F-42DC-8197-1FE2150D8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4AA755F-972A-489C-ADE8-EECA38B84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D1DE53-CE84-466C-9A14-2068C280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4F916-CFDB-4294-9DB0-F0769AD15543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627778-FF40-429B-9470-238718E9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FCA6CF-F9DC-40C6-A7C1-8698FB42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97E34-BD8F-476B-AFB4-3099F29EC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84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365CE-27EA-4264-AD03-16A0B334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8C9455-9358-4549-8EF7-8E32B9BB6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11E20E-152A-4CE6-8236-C92493FB5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98D887B-37F8-42E4-9B1A-9B29239FF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D103925-5337-40AC-8508-99174CB70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AE5C603-4F82-409D-9386-260815A0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0EDA9B-7C97-42CC-8FCF-0D0DD525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07AEBCF-2675-4AE1-96E6-28C6E5E3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70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501EE0-9E19-4D72-B23E-0C741EB9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96721B-1266-4316-9C0C-238772C6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B83ECE7-7ACA-4CA5-B710-2936E28E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3609AB0-AC38-4A66-8209-45857178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23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EC52E2-0C46-410E-A255-23863E4B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8464D79-EF41-46E0-B73D-46EC2B4A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491D98-4DB4-4904-B9CE-06F80E3E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7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B59358-CB49-4522-8A14-A93D76C1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2BD650-4E9D-4028-AEDC-E4FF5D00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644E2E-AB31-462A-8765-9C6F5968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C8AA02-4096-4C2C-ACF8-A46EC157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F9283A-6FF9-4E19-84B5-C080F7CC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EF39E5-CC8B-48E1-9605-30C4A2A1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48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9F1BEE-6DE5-43E8-8519-0479FA8C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C67ACD3-91FE-481C-AF89-B7667248F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2B0B90D-84CE-4D70-8B07-529CF264A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70D92B-EF54-4FA0-A57B-3E834796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217E4-A523-4D2C-A9EF-C4E663FE527C}" type="datetimeFigureOut">
              <a:rPr lang="ko-KR" altLang="en-US" smtClean="0"/>
              <a:t>2021-02-04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A75E2C-574A-4CB6-B9AE-25807F3A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3E81D2-0A70-40DF-A976-37C8CD54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29C6C6-D3D5-4677-A2CB-920FFAF39E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9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C4962E-4896-4ACC-BC8F-5FA40C4CEDB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34A2537-D1D7-4CBE-A193-F54CD21F4C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F31FDE2-3E89-4AB2-B226-D6B17A8626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9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76F5BC7-8F2A-4F2F-8C65-02BB46E7BB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26" Type="http://schemas.openxmlformats.org/officeDocument/2006/relationships/image" Target="../media/image26.jpg"/><Relationship Id="rId3" Type="http://schemas.openxmlformats.org/officeDocument/2006/relationships/image" Target="../media/image4.pn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24" Type="http://schemas.openxmlformats.org/officeDocument/2006/relationships/image" Target="../media/image24.gif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4192F666-85ED-4C3E-9371-397A9EE73E43}"/>
              </a:ext>
            </a:extLst>
          </p:cNvPr>
          <p:cNvSpPr/>
          <p:nvPr/>
        </p:nvSpPr>
        <p:spPr>
          <a:xfrm>
            <a:off x="0" y="365289"/>
            <a:ext cx="5118100" cy="647700"/>
          </a:xfrm>
          <a:custGeom>
            <a:avLst/>
            <a:gdLst>
              <a:gd name="connsiteX0" fmla="*/ 0 w 4305300"/>
              <a:gd name="connsiteY0" fmla="*/ 0 h 647700"/>
              <a:gd name="connsiteX1" fmla="*/ 4279900 w 4305300"/>
              <a:gd name="connsiteY1" fmla="*/ 0 h 647700"/>
              <a:gd name="connsiteX2" fmla="*/ 4000500 w 4305300"/>
              <a:gd name="connsiteY2" fmla="*/ 317500 h 647700"/>
              <a:gd name="connsiteX3" fmla="*/ 4305300 w 4305300"/>
              <a:gd name="connsiteY3" fmla="*/ 647700 h 647700"/>
              <a:gd name="connsiteX4" fmla="*/ 0 w 4305300"/>
              <a:gd name="connsiteY4" fmla="*/ 647700 h 647700"/>
              <a:gd name="connsiteX5" fmla="*/ 0 w 4305300"/>
              <a:gd name="connsiteY5" fmla="*/ 0 h 647700"/>
              <a:gd name="connsiteX0" fmla="*/ 952500 w 5257800"/>
              <a:gd name="connsiteY0" fmla="*/ 0 h 647700"/>
              <a:gd name="connsiteX1" fmla="*/ 5232400 w 5257800"/>
              <a:gd name="connsiteY1" fmla="*/ 0 h 647700"/>
              <a:gd name="connsiteX2" fmla="*/ 4953000 w 5257800"/>
              <a:gd name="connsiteY2" fmla="*/ 317500 h 647700"/>
              <a:gd name="connsiteX3" fmla="*/ 5257800 w 5257800"/>
              <a:gd name="connsiteY3" fmla="*/ 647700 h 647700"/>
              <a:gd name="connsiteX4" fmla="*/ 0 w 5257800"/>
              <a:gd name="connsiteY4" fmla="*/ 647700 h 647700"/>
              <a:gd name="connsiteX5" fmla="*/ 952500 w 5257800"/>
              <a:gd name="connsiteY5" fmla="*/ 0 h 647700"/>
              <a:gd name="connsiteX0" fmla="*/ 0 w 5257800"/>
              <a:gd name="connsiteY0" fmla="*/ 25400 h 647700"/>
              <a:gd name="connsiteX1" fmla="*/ 5232400 w 5257800"/>
              <a:gd name="connsiteY1" fmla="*/ 0 h 647700"/>
              <a:gd name="connsiteX2" fmla="*/ 4953000 w 5257800"/>
              <a:gd name="connsiteY2" fmla="*/ 317500 h 647700"/>
              <a:gd name="connsiteX3" fmla="*/ 5257800 w 5257800"/>
              <a:gd name="connsiteY3" fmla="*/ 647700 h 647700"/>
              <a:gd name="connsiteX4" fmla="*/ 0 w 5257800"/>
              <a:gd name="connsiteY4" fmla="*/ 647700 h 647700"/>
              <a:gd name="connsiteX5" fmla="*/ 0 w 5257800"/>
              <a:gd name="connsiteY5" fmla="*/ 25400 h 647700"/>
              <a:gd name="connsiteX0" fmla="*/ 0 w 5257800"/>
              <a:gd name="connsiteY0" fmla="*/ 25400 h 647700"/>
              <a:gd name="connsiteX1" fmla="*/ 5232400 w 5257800"/>
              <a:gd name="connsiteY1" fmla="*/ 0 h 647700"/>
              <a:gd name="connsiteX2" fmla="*/ 4953000 w 5257800"/>
              <a:gd name="connsiteY2" fmla="*/ 317500 h 647700"/>
              <a:gd name="connsiteX3" fmla="*/ 5257800 w 5257800"/>
              <a:gd name="connsiteY3" fmla="*/ 647700 h 647700"/>
              <a:gd name="connsiteX4" fmla="*/ 139700 w 5257800"/>
              <a:gd name="connsiteY4" fmla="*/ 647700 h 647700"/>
              <a:gd name="connsiteX5" fmla="*/ 0 w 5257800"/>
              <a:gd name="connsiteY5" fmla="*/ 25400 h 647700"/>
              <a:gd name="connsiteX0" fmla="*/ 0 w 5118100"/>
              <a:gd name="connsiteY0" fmla="*/ 38100 h 647700"/>
              <a:gd name="connsiteX1" fmla="*/ 5092700 w 5118100"/>
              <a:gd name="connsiteY1" fmla="*/ 0 h 647700"/>
              <a:gd name="connsiteX2" fmla="*/ 4813300 w 5118100"/>
              <a:gd name="connsiteY2" fmla="*/ 317500 h 647700"/>
              <a:gd name="connsiteX3" fmla="*/ 5118100 w 5118100"/>
              <a:gd name="connsiteY3" fmla="*/ 647700 h 647700"/>
              <a:gd name="connsiteX4" fmla="*/ 0 w 5118100"/>
              <a:gd name="connsiteY4" fmla="*/ 647700 h 647700"/>
              <a:gd name="connsiteX5" fmla="*/ 0 w 5118100"/>
              <a:gd name="connsiteY5" fmla="*/ 381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8100" h="647700">
                <a:moveTo>
                  <a:pt x="0" y="38100"/>
                </a:moveTo>
                <a:lnTo>
                  <a:pt x="5092700" y="0"/>
                </a:lnTo>
                <a:lnTo>
                  <a:pt x="4813300" y="317500"/>
                </a:lnTo>
                <a:lnTo>
                  <a:pt x="5118100" y="647700"/>
                </a:lnTo>
                <a:lnTo>
                  <a:pt x="0" y="647700"/>
                </a:lnTo>
                <a:lnTo>
                  <a:pt x="0" y="38100"/>
                </a:lnTo>
                <a:close/>
              </a:path>
            </a:pathLst>
          </a:custGeom>
          <a:solidFill>
            <a:srgbClr val="D42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10722CA-963C-4FF0-9BEE-A859D9B83AB1}"/>
              </a:ext>
            </a:extLst>
          </p:cNvPr>
          <p:cNvSpPr txBox="1">
            <a:spLocks/>
          </p:cNvSpPr>
          <p:nvPr/>
        </p:nvSpPr>
        <p:spPr>
          <a:xfrm>
            <a:off x="206717" y="380697"/>
            <a:ext cx="484895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sz="4000" b="1" kern="1200" cap="small" normalizeH="0" baseline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>
              <a:defRPr/>
            </a:pPr>
            <a:r>
              <a:rPr lang="ko-KR" altLang="en-US" sz="2500" dirty="0">
                <a:solidFill>
                  <a:schemeClr val="bg1"/>
                </a:solidFill>
              </a:rPr>
              <a:t>주요고객</a:t>
            </a:r>
            <a:endParaRPr lang="en-US" altLang="ko-KR" sz="2500" dirty="0">
              <a:solidFill>
                <a:schemeClr val="bg1"/>
              </a:solidFill>
            </a:endParaRPr>
          </a:p>
        </p:txBody>
      </p:sp>
      <p:pic>
        <p:nvPicPr>
          <p:cNvPr id="35" name="그래픽 34">
            <a:extLst>
              <a:ext uri="{FF2B5EF4-FFF2-40B4-BE49-F238E27FC236}">
                <a16:creationId xmlns:a16="http://schemas.microsoft.com/office/drawing/2014/main" id="{48F93F39-BDC1-4EDC-9022-FB463DA2C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7270" y="414962"/>
            <a:ext cx="1616864" cy="534608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1B08317D-D8A1-4E62-A597-9A5C569B96B0}"/>
              </a:ext>
            </a:extLst>
          </p:cNvPr>
          <p:cNvGrpSpPr/>
          <p:nvPr/>
        </p:nvGrpSpPr>
        <p:grpSpPr>
          <a:xfrm>
            <a:off x="857988" y="1462326"/>
            <a:ext cx="10476024" cy="4790077"/>
            <a:chOff x="673218" y="1480255"/>
            <a:chExt cx="10476024" cy="4790077"/>
          </a:xfrm>
        </p:grpSpPr>
        <p:pic>
          <p:nvPicPr>
            <p:cNvPr id="348" name="Picture 72">
              <a:extLst>
                <a:ext uri="{FF2B5EF4-FFF2-40B4-BE49-F238E27FC236}">
                  <a16:creationId xmlns:a16="http://schemas.microsoft.com/office/drawing/2014/main" id="{6DFCBA5C-00AE-497B-AD42-82D35DC4D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4685" y="2765943"/>
              <a:ext cx="1734482" cy="323457"/>
            </a:xfrm>
            <a:prstGeom prst="rect">
              <a:avLst/>
            </a:prstGeom>
          </p:spPr>
        </p:pic>
        <p:pic>
          <p:nvPicPr>
            <p:cNvPr id="349" name="Picture 73">
              <a:extLst>
                <a:ext uri="{FF2B5EF4-FFF2-40B4-BE49-F238E27FC236}">
                  <a16:creationId xmlns:a16="http://schemas.microsoft.com/office/drawing/2014/main" id="{B60754B7-B6AB-4F3A-A456-0AD0A0771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813" y="3229156"/>
              <a:ext cx="1247514" cy="565677"/>
            </a:xfrm>
            <a:prstGeom prst="rect">
              <a:avLst/>
            </a:prstGeom>
          </p:spPr>
        </p:pic>
        <p:pic>
          <p:nvPicPr>
            <p:cNvPr id="350" name="Picture 74">
              <a:extLst>
                <a:ext uri="{FF2B5EF4-FFF2-40B4-BE49-F238E27FC236}">
                  <a16:creationId xmlns:a16="http://schemas.microsoft.com/office/drawing/2014/main" id="{38EF2EEB-C016-45CE-883B-CAA1B6836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6" t="41841" r="22639" b="41913"/>
            <a:stretch/>
          </p:blipFill>
          <p:spPr>
            <a:xfrm>
              <a:off x="6567064" y="4772214"/>
              <a:ext cx="1279798" cy="280571"/>
            </a:xfrm>
            <a:prstGeom prst="rect">
              <a:avLst/>
            </a:prstGeom>
          </p:spPr>
        </p:pic>
        <p:pic>
          <p:nvPicPr>
            <p:cNvPr id="351" name="Picture 75">
              <a:extLst>
                <a:ext uri="{FF2B5EF4-FFF2-40B4-BE49-F238E27FC236}">
                  <a16:creationId xmlns:a16="http://schemas.microsoft.com/office/drawing/2014/main" id="{A0F64D06-7A01-4E85-8E00-AACF9CCAC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0" t="42330" r="22589" b="42266"/>
            <a:stretch/>
          </p:blipFill>
          <p:spPr>
            <a:xfrm>
              <a:off x="6609564" y="5339501"/>
              <a:ext cx="1201505" cy="249527"/>
            </a:xfrm>
            <a:prstGeom prst="rect">
              <a:avLst/>
            </a:prstGeom>
          </p:spPr>
        </p:pic>
        <p:pic>
          <p:nvPicPr>
            <p:cNvPr id="352" name="Picture 76">
              <a:extLst>
                <a:ext uri="{FF2B5EF4-FFF2-40B4-BE49-F238E27FC236}">
                  <a16:creationId xmlns:a16="http://schemas.microsoft.com/office/drawing/2014/main" id="{47877B1B-074F-414B-8330-7AA9C7A54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8" t="699" r="27993" b="476"/>
            <a:stretch/>
          </p:blipFill>
          <p:spPr>
            <a:xfrm>
              <a:off x="7108087" y="3911274"/>
              <a:ext cx="391611" cy="464647"/>
            </a:xfrm>
            <a:prstGeom prst="rect">
              <a:avLst/>
            </a:prstGeom>
          </p:spPr>
        </p:pic>
        <p:pic>
          <p:nvPicPr>
            <p:cNvPr id="353" name="Picture 78">
              <a:extLst>
                <a:ext uri="{FF2B5EF4-FFF2-40B4-BE49-F238E27FC236}">
                  <a16:creationId xmlns:a16="http://schemas.microsoft.com/office/drawing/2014/main" id="{68B0A5D7-98CB-4D5C-8E5E-B590871A3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9" t="18071" r="10757" b="21243"/>
            <a:stretch/>
          </p:blipFill>
          <p:spPr>
            <a:xfrm>
              <a:off x="9363208" y="2518800"/>
              <a:ext cx="1029626" cy="432827"/>
            </a:xfrm>
            <a:prstGeom prst="rect">
              <a:avLst/>
            </a:prstGeom>
          </p:spPr>
        </p:pic>
        <p:pic>
          <p:nvPicPr>
            <p:cNvPr id="354" name="Picture 81">
              <a:extLst>
                <a:ext uri="{FF2B5EF4-FFF2-40B4-BE49-F238E27FC236}">
                  <a16:creationId xmlns:a16="http://schemas.microsoft.com/office/drawing/2014/main" id="{9065A6AC-CF4F-4ECC-B741-615DAE3FB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31958" y="3179296"/>
              <a:ext cx="411109" cy="411109"/>
            </a:xfrm>
            <a:prstGeom prst="rect">
              <a:avLst/>
            </a:prstGeom>
          </p:spPr>
        </p:pic>
        <p:pic>
          <p:nvPicPr>
            <p:cNvPr id="355" name="Picture 82">
              <a:extLst>
                <a:ext uri="{FF2B5EF4-FFF2-40B4-BE49-F238E27FC236}">
                  <a16:creationId xmlns:a16="http://schemas.microsoft.com/office/drawing/2014/main" id="{56CA92A9-D592-4ECC-BB4D-C0616A31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157" y="3745360"/>
              <a:ext cx="1436227" cy="448820"/>
            </a:xfrm>
            <a:prstGeom prst="rect">
              <a:avLst/>
            </a:prstGeom>
          </p:spPr>
        </p:pic>
        <p:pic>
          <p:nvPicPr>
            <p:cNvPr id="356" name="Picture 83">
              <a:extLst>
                <a:ext uri="{FF2B5EF4-FFF2-40B4-BE49-F238E27FC236}">
                  <a16:creationId xmlns:a16="http://schemas.microsoft.com/office/drawing/2014/main" id="{450378FC-DF00-4058-8EFB-B9DBBFFFF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3" t="37412" r="7553" b="37319"/>
            <a:stretch/>
          </p:blipFill>
          <p:spPr>
            <a:xfrm>
              <a:off x="9241329" y="4423415"/>
              <a:ext cx="1401139" cy="266606"/>
            </a:xfrm>
            <a:prstGeom prst="rect">
              <a:avLst/>
            </a:prstGeom>
          </p:spPr>
        </p:pic>
        <p:pic>
          <p:nvPicPr>
            <p:cNvPr id="357" name="Picture 85">
              <a:extLst>
                <a:ext uri="{FF2B5EF4-FFF2-40B4-BE49-F238E27FC236}">
                  <a16:creationId xmlns:a16="http://schemas.microsoft.com/office/drawing/2014/main" id="{FEB50E87-04B1-400C-B03B-280E18104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" t="35372" r="3658" b="35631"/>
            <a:stretch/>
          </p:blipFill>
          <p:spPr>
            <a:xfrm>
              <a:off x="9952583" y="5012442"/>
              <a:ext cx="1130585" cy="267142"/>
            </a:xfrm>
            <a:prstGeom prst="rect">
              <a:avLst/>
            </a:prstGeom>
          </p:spPr>
        </p:pic>
        <p:pic>
          <p:nvPicPr>
            <p:cNvPr id="358" name="Picture 86">
              <a:extLst>
                <a:ext uri="{FF2B5EF4-FFF2-40B4-BE49-F238E27FC236}">
                  <a16:creationId xmlns:a16="http://schemas.microsoft.com/office/drawing/2014/main" id="{83D8704D-5D69-410A-B749-80E85A86D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0" t="11181" r="23837" b="9766"/>
            <a:stretch/>
          </p:blipFill>
          <p:spPr>
            <a:xfrm>
              <a:off x="8961203" y="5602107"/>
              <a:ext cx="674299" cy="558859"/>
            </a:xfrm>
            <a:prstGeom prst="rect">
              <a:avLst/>
            </a:prstGeom>
          </p:spPr>
        </p:pic>
        <p:pic>
          <p:nvPicPr>
            <p:cNvPr id="359" name="그림 20">
              <a:extLst>
                <a:ext uri="{FF2B5EF4-FFF2-40B4-BE49-F238E27FC236}">
                  <a16:creationId xmlns:a16="http://schemas.microsoft.com/office/drawing/2014/main" id="{1A0D980D-BC9B-494F-8055-149118729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049" y="4864418"/>
              <a:ext cx="509512" cy="515428"/>
            </a:xfrm>
            <a:prstGeom prst="rect">
              <a:avLst/>
            </a:prstGeom>
          </p:spPr>
        </p:pic>
        <p:pic>
          <p:nvPicPr>
            <p:cNvPr id="360" name="Picture 1">
              <a:extLst>
                <a:ext uri="{FF2B5EF4-FFF2-40B4-BE49-F238E27FC236}">
                  <a16:creationId xmlns:a16="http://schemas.microsoft.com/office/drawing/2014/main" id="{208C7F40-5E2D-4A2D-B083-690BBEAE3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1841" y="5687528"/>
              <a:ext cx="1167401" cy="426102"/>
            </a:xfrm>
            <a:prstGeom prst="rect">
              <a:avLst/>
            </a:prstGeom>
          </p:spPr>
        </p:pic>
        <p:pic>
          <p:nvPicPr>
            <p:cNvPr id="301" name="Picture 5">
              <a:extLst>
                <a:ext uri="{FF2B5EF4-FFF2-40B4-BE49-F238E27FC236}">
                  <a16:creationId xmlns:a16="http://schemas.microsoft.com/office/drawing/2014/main" id="{023A21ED-4D02-4001-A5AF-5784C282C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22" y="3113278"/>
              <a:ext cx="1297462" cy="454666"/>
            </a:xfrm>
            <a:prstGeom prst="rect">
              <a:avLst/>
            </a:prstGeom>
          </p:spPr>
        </p:pic>
        <p:pic>
          <p:nvPicPr>
            <p:cNvPr id="302" name="Picture 8">
              <a:extLst>
                <a:ext uri="{FF2B5EF4-FFF2-40B4-BE49-F238E27FC236}">
                  <a16:creationId xmlns:a16="http://schemas.microsoft.com/office/drawing/2014/main" id="{A39843C5-1622-43BB-81AE-D6C880B11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50" y="3674467"/>
              <a:ext cx="1299093" cy="239033"/>
            </a:xfrm>
            <a:prstGeom prst="rect">
              <a:avLst/>
            </a:prstGeom>
          </p:spPr>
        </p:pic>
        <p:pic>
          <p:nvPicPr>
            <p:cNvPr id="303" name="그림 289">
              <a:extLst>
                <a:ext uri="{FF2B5EF4-FFF2-40B4-BE49-F238E27FC236}">
                  <a16:creationId xmlns:a16="http://schemas.microsoft.com/office/drawing/2014/main" id="{678E39A2-14A8-4CC3-8D1F-CE7349A6F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3" y="4140627"/>
              <a:ext cx="836913" cy="285205"/>
            </a:xfrm>
            <a:prstGeom prst="rect">
              <a:avLst/>
            </a:prstGeom>
          </p:spPr>
        </p:pic>
        <p:pic>
          <p:nvPicPr>
            <p:cNvPr id="304" name="Picture 9">
              <a:extLst>
                <a:ext uri="{FF2B5EF4-FFF2-40B4-BE49-F238E27FC236}">
                  <a16:creationId xmlns:a16="http://schemas.microsoft.com/office/drawing/2014/main" id="{E2FC4427-1076-4DBA-A8F1-20CF9F8C6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0" t="30734" r="7229" b="30255"/>
            <a:stretch/>
          </p:blipFill>
          <p:spPr>
            <a:xfrm>
              <a:off x="3646195" y="3227277"/>
              <a:ext cx="841028" cy="312118"/>
            </a:xfrm>
            <a:prstGeom prst="rect">
              <a:avLst/>
            </a:prstGeom>
          </p:spPr>
        </p:pic>
        <p:pic>
          <p:nvPicPr>
            <p:cNvPr id="305" name="Picture 10">
              <a:extLst>
                <a:ext uri="{FF2B5EF4-FFF2-40B4-BE49-F238E27FC236}">
                  <a16:creationId xmlns:a16="http://schemas.microsoft.com/office/drawing/2014/main" id="{D7674CFD-B99F-4669-B68B-78966A3C9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440" y="3238919"/>
              <a:ext cx="1008666" cy="289307"/>
            </a:xfrm>
            <a:prstGeom prst="rect">
              <a:avLst/>
            </a:prstGeom>
          </p:spPr>
        </p:pic>
        <p:pic>
          <p:nvPicPr>
            <p:cNvPr id="306" name="Picture 12">
              <a:extLst>
                <a:ext uri="{FF2B5EF4-FFF2-40B4-BE49-F238E27FC236}">
                  <a16:creationId xmlns:a16="http://schemas.microsoft.com/office/drawing/2014/main" id="{99C4F3A4-FA5A-4510-9118-F7BCECCA0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896" y="2717245"/>
              <a:ext cx="1490176" cy="420853"/>
            </a:xfrm>
            <a:prstGeom prst="rect">
              <a:avLst/>
            </a:prstGeom>
          </p:spPr>
        </p:pic>
        <p:pic>
          <p:nvPicPr>
            <p:cNvPr id="307" name="Picture 16">
              <a:extLst>
                <a:ext uri="{FF2B5EF4-FFF2-40B4-BE49-F238E27FC236}">
                  <a16:creationId xmlns:a16="http://schemas.microsoft.com/office/drawing/2014/main" id="{E8BD0F26-22D9-48F7-9D19-B97DE2892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" t="25538" r="-807" b="28411"/>
            <a:stretch/>
          </p:blipFill>
          <p:spPr>
            <a:xfrm>
              <a:off x="3918772" y="3730346"/>
              <a:ext cx="1458721" cy="333836"/>
            </a:xfrm>
            <a:prstGeom prst="rect">
              <a:avLst/>
            </a:prstGeom>
          </p:spPr>
        </p:pic>
        <p:pic>
          <p:nvPicPr>
            <p:cNvPr id="308" name="Picture 17">
              <a:extLst>
                <a:ext uri="{FF2B5EF4-FFF2-40B4-BE49-F238E27FC236}">
                  <a16:creationId xmlns:a16="http://schemas.microsoft.com/office/drawing/2014/main" id="{602687B0-1B6D-48C3-9C02-FD233C4A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808" y="4317989"/>
              <a:ext cx="1212964" cy="208900"/>
            </a:xfrm>
            <a:prstGeom prst="rect">
              <a:avLst/>
            </a:prstGeom>
          </p:spPr>
        </p:pic>
        <p:pic>
          <p:nvPicPr>
            <p:cNvPr id="309" name="Picture 18">
              <a:extLst>
                <a:ext uri="{FF2B5EF4-FFF2-40B4-BE49-F238E27FC236}">
                  <a16:creationId xmlns:a16="http://schemas.microsoft.com/office/drawing/2014/main" id="{FFD3A98C-1090-48E5-8891-75954EEA7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5" t="36357" r="15973" b="32371"/>
            <a:stretch/>
          </p:blipFill>
          <p:spPr>
            <a:xfrm>
              <a:off x="3871562" y="4776512"/>
              <a:ext cx="1553066" cy="370123"/>
            </a:xfrm>
            <a:prstGeom prst="rect">
              <a:avLst/>
            </a:prstGeom>
          </p:spPr>
        </p:pic>
        <p:pic>
          <p:nvPicPr>
            <p:cNvPr id="310" name="Picture 19">
              <a:extLst>
                <a:ext uri="{FF2B5EF4-FFF2-40B4-BE49-F238E27FC236}">
                  <a16:creationId xmlns:a16="http://schemas.microsoft.com/office/drawing/2014/main" id="{845CA11E-3F90-4575-8E2F-7592C67CD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333" y="5943184"/>
              <a:ext cx="1127196" cy="327148"/>
            </a:xfrm>
            <a:prstGeom prst="rect">
              <a:avLst/>
            </a:prstGeom>
          </p:spPr>
        </p:pic>
        <p:pic>
          <p:nvPicPr>
            <p:cNvPr id="311" name="Picture 28">
              <a:extLst>
                <a:ext uri="{FF2B5EF4-FFF2-40B4-BE49-F238E27FC236}">
                  <a16:creationId xmlns:a16="http://schemas.microsoft.com/office/drawing/2014/main" id="{1DF1DE91-05D1-4DA5-A392-23819A153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2" t="19415" r="21317" b="28254"/>
            <a:stretch/>
          </p:blipFill>
          <p:spPr>
            <a:xfrm>
              <a:off x="4321396" y="5325551"/>
              <a:ext cx="680374" cy="423089"/>
            </a:xfrm>
            <a:prstGeom prst="rect">
              <a:avLst/>
            </a:prstGeom>
          </p:spPr>
        </p:pic>
        <p:grpSp>
          <p:nvGrpSpPr>
            <p:cNvPr id="312" name="Group 47">
              <a:extLst>
                <a:ext uri="{FF2B5EF4-FFF2-40B4-BE49-F238E27FC236}">
                  <a16:creationId xmlns:a16="http://schemas.microsoft.com/office/drawing/2014/main" id="{62BC93E4-D285-42A6-B0BB-89A3B5D4C32B}"/>
                </a:ext>
              </a:extLst>
            </p:cNvPr>
            <p:cNvGrpSpPr/>
            <p:nvPr/>
          </p:nvGrpSpPr>
          <p:grpSpPr>
            <a:xfrm>
              <a:off x="695054" y="2695942"/>
              <a:ext cx="1844016" cy="342606"/>
              <a:chOff x="602763" y="2627816"/>
              <a:chExt cx="2255731" cy="419100"/>
            </a:xfrm>
          </p:grpSpPr>
          <p:pic>
            <p:nvPicPr>
              <p:cNvPr id="313" name="Picture 6">
                <a:extLst>
                  <a:ext uri="{FF2B5EF4-FFF2-40B4-BE49-F238E27FC236}">
                    <a16:creationId xmlns:a16="http://schemas.microsoft.com/office/drawing/2014/main" id="{CD6BC09B-9805-42BC-8BDC-428039FD26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79" t="37128" r="11740" b="42137"/>
              <a:stretch/>
            </p:blipFill>
            <p:spPr>
              <a:xfrm>
                <a:off x="700422" y="2646042"/>
                <a:ext cx="2158072" cy="381089"/>
              </a:xfrm>
              <a:prstGeom prst="rect">
                <a:avLst/>
              </a:prstGeom>
            </p:spPr>
          </p:pic>
          <p:pic>
            <p:nvPicPr>
              <p:cNvPr id="314" name="Picture 33">
                <a:extLst>
                  <a:ext uri="{FF2B5EF4-FFF2-40B4-BE49-F238E27FC236}">
                    <a16:creationId xmlns:a16="http://schemas.microsoft.com/office/drawing/2014/main" id="{47EE5624-F631-4DCD-B2AF-43007B5E1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763" y="2627816"/>
                <a:ext cx="485775" cy="419100"/>
              </a:xfrm>
              <a:prstGeom prst="rect">
                <a:avLst/>
              </a:prstGeom>
            </p:spPr>
          </p:pic>
        </p:grpSp>
        <p:pic>
          <p:nvPicPr>
            <p:cNvPr id="315" name="그림 1">
              <a:extLst>
                <a:ext uri="{FF2B5EF4-FFF2-40B4-BE49-F238E27FC236}">
                  <a16:creationId xmlns:a16="http://schemas.microsoft.com/office/drawing/2014/main" id="{1FBDD1D9-4900-4AAF-8EC4-53A75D4DB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4498" y="5409957"/>
              <a:ext cx="1023674" cy="230921"/>
            </a:xfrm>
            <a:prstGeom prst="rect">
              <a:avLst/>
            </a:prstGeom>
          </p:spPr>
        </p:pic>
        <p:pic>
          <p:nvPicPr>
            <p:cNvPr id="316" name="그림 15" descr="YUDEN.png">
              <a:extLst>
                <a:ext uri="{FF2B5EF4-FFF2-40B4-BE49-F238E27FC236}">
                  <a16:creationId xmlns:a16="http://schemas.microsoft.com/office/drawing/2014/main" id="{1ECEE185-890B-4A08-9B6A-10D704C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3235" y="4635331"/>
              <a:ext cx="1450920" cy="140185"/>
            </a:xfrm>
            <a:prstGeom prst="rect">
              <a:avLst/>
            </a:prstGeom>
          </p:spPr>
        </p:pic>
        <p:pic>
          <p:nvPicPr>
            <p:cNvPr id="317" name="그림 96" descr="제록스.bmp">
              <a:extLst>
                <a:ext uri="{FF2B5EF4-FFF2-40B4-BE49-F238E27FC236}">
                  <a16:creationId xmlns:a16="http://schemas.microsoft.com/office/drawing/2014/main" id="{8160F5D6-1C0F-40BA-ABB8-28E3056F6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7271" y="4999232"/>
              <a:ext cx="1250883" cy="25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" name="그림 29" descr="tcl_com_20130902_191406.jpg">
              <a:extLst>
                <a:ext uri="{FF2B5EF4-FFF2-40B4-BE49-F238E27FC236}">
                  <a16:creationId xmlns:a16="http://schemas.microsoft.com/office/drawing/2014/main" id="{E58319E6-BE95-406A-93AD-BC0C8EC61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clrChange>
                <a:clrFrom>
                  <a:srgbClr val="F6F7F1"/>
                </a:clrFrom>
                <a:clrTo>
                  <a:srgbClr val="F6F7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5489" y="5820357"/>
              <a:ext cx="1074748" cy="32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1" name="Freeform 25">
              <a:extLst>
                <a:ext uri="{FF2B5EF4-FFF2-40B4-BE49-F238E27FC236}">
                  <a16:creationId xmlns:a16="http://schemas.microsoft.com/office/drawing/2014/main" id="{6031919F-B2D3-42F7-B1EF-2A17C3390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672" y="1480255"/>
              <a:ext cx="3216184" cy="760259"/>
            </a:xfrm>
            <a:custGeom>
              <a:avLst/>
              <a:gdLst>
                <a:gd name="T0" fmla="*/ 2841 w 2841"/>
                <a:gd name="T1" fmla="*/ 621 h 670"/>
                <a:gd name="T2" fmla="*/ 2840 w 2841"/>
                <a:gd name="T3" fmla="*/ 612 h 670"/>
                <a:gd name="T4" fmla="*/ 2782 w 2841"/>
                <a:gd name="T5" fmla="*/ 373 h 670"/>
                <a:gd name="T6" fmla="*/ 2644 w 2841"/>
                <a:gd name="T7" fmla="*/ 178 h 670"/>
                <a:gd name="T8" fmla="*/ 2200 w 2841"/>
                <a:gd name="T9" fmla="*/ 0 h 670"/>
                <a:gd name="T10" fmla="*/ 1756 w 2841"/>
                <a:gd name="T11" fmla="*/ 178 h 670"/>
                <a:gd name="T12" fmla="*/ 1618 w 2841"/>
                <a:gd name="T13" fmla="*/ 373 h 670"/>
                <a:gd name="T14" fmla="*/ 1560 w 2841"/>
                <a:gd name="T15" fmla="*/ 604 h 670"/>
                <a:gd name="T16" fmla="*/ 66 w 2841"/>
                <a:gd name="T17" fmla="*/ 604 h 670"/>
                <a:gd name="T18" fmla="*/ 66 w 2841"/>
                <a:gd name="T19" fmla="*/ 590 h 670"/>
                <a:gd name="T20" fmla="*/ 57 w 2841"/>
                <a:gd name="T21" fmla="*/ 580 h 670"/>
                <a:gd name="T22" fmla="*/ 52 w 2841"/>
                <a:gd name="T23" fmla="*/ 581 h 670"/>
                <a:gd name="T24" fmla="*/ 5 w 2841"/>
                <a:gd name="T25" fmla="*/ 604 h 670"/>
                <a:gd name="T26" fmla="*/ 0 w 2841"/>
                <a:gd name="T27" fmla="*/ 612 h 670"/>
                <a:gd name="T28" fmla="*/ 5 w 2841"/>
                <a:gd name="T29" fmla="*/ 621 h 670"/>
                <a:gd name="T30" fmla="*/ 52 w 2841"/>
                <a:gd name="T31" fmla="*/ 643 h 670"/>
                <a:gd name="T32" fmla="*/ 57 w 2841"/>
                <a:gd name="T33" fmla="*/ 644 h 670"/>
                <a:gd name="T34" fmla="*/ 66 w 2841"/>
                <a:gd name="T35" fmla="*/ 635 h 670"/>
                <a:gd name="T36" fmla="*/ 66 w 2841"/>
                <a:gd name="T37" fmla="*/ 621 h 670"/>
                <a:gd name="T38" fmla="*/ 1576 w 2841"/>
                <a:gd name="T39" fmla="*/ 621 h 670"/>
                <a:gd name="T40" fmla="*/ 1576 w 2841"/>
                <a:gd name="T41" fmla="*/ 613 h 670"/>
                <a:gd name="T42" fmla="*/ 2200 w 2841"/>
                <a:gd name="T43" fmla="*/ 17 h 670"/>
                <a:gd name="T44" fmla="*/ 2823 w 2841"/>
                <a:gd name="T45" fmla="*/ 604 h 670"/>
                <a:gd name="T46" fmla="*/ 2779 w 2841"/>
                <a:gd name="T47" fmla="*/ 604 h 670"/>
                <a:gd name="T48" fmla="*/ 2779 w 2841"/>
                <a:gd name="T49" fmla="*/ 613 h 670"/>
                <a:gd name="T50" fmla="*/ 2780 w 2841"/>
                <a:gd name="T51" fmla="*/ 641 h 670"/>
                <a:gd name="T52" fmla="*/ 2779 w 2841"/>
                <a:gd name="T53" fmla="*/ 669 h 670"/>
                <a:gd name="T54" fmla="*/ 2796 w 2841"/>
                <a:gd name="T55" fmla="*/ 670 h 670"/>
                <a:gd name="T56" fmla="*/ 2797 w 2841"/>
                <a:gd name="T57" fmla="*/ 641 h 670"/>
                <a:gd name="T58" fmla="*/ 2796 w 2841"/>
                <a:gd name="T59" fmla="*/ 621 h 670"/>
                <a:gd name="T60" fmla="*/ 2841 w 2841"/>
                <a:gd name="T61" fmla="*/ 621 h 670"/>
                <a:gd name="T62" fmla="*/ 49 w 2841"/>
                <a:gd name="T63" fmla="*/ 623 h 670"/>
                <a:gd name="T64" fmla="*/ 27 w 2841"/>
                <a:gd name="T65" fmla="*/ 612 h 670"/>
                <a:gd name="T66" fmla="*/ 49 w 2841"/>
                <a:gd name="T67" fmla="*/ 601 h 670"/>
                <a:gd name="T68" fmla="*/ 49 w 2841"/>
                <a:gd name="T69" fmla="*/ 623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41" h="670">
                  <a:moveTo>
                    <a:pt x="2841" y="621"/>
                  </a:moveTo>
                  <a:cubicBezTo>
                    <a:pt x="2840" y="612"/>
                    <a:pt x="2840" y="612"/>
                    <a:pt x="2840" y="612"/>
                  </a:cubicBezTo>
                  <a:cubicBezTo>
                    <a:pt x="2837" y="528"/>
                    <a:pt x="2817" y="448"/>
                    <a:pt x="2782" y="373"/>
                  </a:cubicBezTo>
                  <a:cubicBezTo>
                    <a:pt x="2749" y="300"/>
                    <a:pt x="2702" y="234"/>
                    <a:pt x="2644" y="178"/>
                  </a:cubicBezTo>
                  <a:cubicBezTo>
                    <a:pt x="2524" y="63"/>
                    <a:pt x="2366" y="0"/>
                    <a:pt x="2200" y="0"/>
                  </a:cubicBezTo>
                  <a:cubicBezTo>
                    <a:pt x="2034" y="0"/>
                    <a:pt x="1876" y="63"/>
                    <a:pt x="1756" y="178"/>
                  </a:cubicBezTo>
                  <a:cubicBezTo>
                    <a:pt x="1698" y="234"/>
                    <a:pt x="1651" y="300"/>
                    <a:pt x="1618" y="373"/>
                  </a:cubicBezTo>
                  <a:cubicBezTo>
                    <a:pt x="1584" y="446"/>
                    <a:pt x="1565" y="523"/>
                    <a:pt x="1560" y="604"/>
                  </a:cubicBezTo>
                  <a:cubicBezTo>
                    <a:pt x="66" y="604"/>
                    <a:pt x="66" y="604"/>
                    <a:pt x="66" y="604"/>
                  </a:cubicBezTo>
                  <a:cubicBezTo>
                    <a:pt x="66" y="590"/>
                    <a:pt x="66" y="590"/>
                    <a:pt x="66" y="590"/>
                  </a:cubicBezTo>
                  <a:cubicBezTo>
                    <a:pt x="66" y="584"/>
                    <a:pt x="62" y="580"/>
                    <a:pt x="57" y="580"/>
                  </a:cubicBezTo>
                  <a:cubicBezTo>
                    <a:pt x="55" y="580"/>
                    <a:pt x="54" y="580"/>
                    <a:pt x="52" y="581"/>
                  </a:cubicBezTo>
                  <a:cubicBezTo>
                    <a:pt x="5" y="604"/>
                    <a:pt x="5" y="604"/>
                    <a:pt x="5" y="604"/>
                  </a:cubicBezTo>
                  <a:cubicBezTo>
                    <a:pt x="2" y="606"/>
                    <a:pt x="0" y="609"/>
                    <a:pt x="0" y="612"/>
                  </a:cubicBezTo>
                  <a:cubicBezTo>
                    <a:pt x="0" y="616"/>
                    <a:pt x="2" y="619"/>
                    <a:pt x="5" y="621"/>
                  </a:cubicBezTo>
                  <a:cubicBezTo>
                    <a:pt x="52" y="643"/>
                    <a:pt x="52" y="643"/>
                    <a:pt x="52" y="643"/>
                  </a:cubicBezTo>
                  <a:cubicBezTo>
                    <a:pt x="54" y="644"/>
                    <a:pt x="55" y="644"/>
                    <a:pt x="57" y="644"/>
                  </a:cubicBezTo>
                  <a:cubicBezTo>
                    <a:pt x="62" y="644"/>
                    <a:pt x="66" y="640"/>
                    <a:pt x="66" y="635"/>
                  </a:cubicBezTo>
                  <a:cubicBezTo>
                    <a:pt x="66" y="621"/>
                    <a:pt x="66" y="621"/>
                    <a:pt x="66" y="621"/>
                  </a:cubicBezTo>
                  <a:cubicBezTo>
                    <a:pt x="1576" y="621"/>
                    <a:pt x="1576" y="621"/>
                    <a:pt x="1576" y="621"/>
                  </a:cubicBezTo>
                  <a:cubicBezTo>
                    <a:pt x="1576" y="613"/>
                    <a:pt x="1576" y="613"/>
                    <a:pt x="1576" y="613"/>
                  </a:cubicBezTo>
                  <a:cubicBezTo>
                    <a:pt x="1591" y="279"/>
                    <a:pt x="1865" y="17"/>
                    <a:pt x="2200" y="17"/>
                  </a:cubicBezTo>
                  <a:cubicBezTo>
                    <a:pt x="2532" y="17"/>
                    <a:pt x="2804" y="274"/>
                    <a:pt x="2823" y="604"/>
                  </a:cubicBezTo>
                  <a:cubicBezTo>
                    <a:pt x="2779" y="604"/>
                    <a:pt x="2779" y="604"/>
                    <a:pt x="2779" y="604"/>
                  </a:cubicBezTo>
                  <a:cubicBezTo>
                    <a:pt x="2779" y="613"/>
                    <a:pt x="2779" y="613"/>
                    <a:pt x="2779" y="613"/>
                  </a:cubicBezTo>
                  <a:cubicBezTo>
                    <a:pt x="2780" y="622"/>
                    <a:pt x="2780" y="632"/>
                    <a:pt x="2780" y="641"/>
                  </a:cubicBezTo>
                  <a:cubicBezTo>
                    <a:pt x="2780" y="650"/>
                    <a:pt x="2780" y="660"/>
                    <a:pt x="2779" y="669"/>
                  </a:cubicBezTo>
                  <a:cubicBezTo>
                    <a:pt x="2796" y="670"/>
                    <a:pt x="2796" y="670"/>
                    <a:pt x="2796" y="670"/>
                  </a:cubicBezTo>
                  <a:cubicBezTo>
                    <a:pt x="2797" y="660"/>
                    <a:pt x="2797" y="651"/>
                    <a:pt x="2797" y="641"/>
                  </a:cubicBezTo>
                  <a:cubicBezTo>
                    <a:pt x="2797" y="634"/>
                    <a:pt x="2797" y="627"/>
                    <a:pt x="2796" y="621"/>
                  </a:cubicBezTo>
                  <a:lnTo>
                    <a:pt x="2841" y="621"/>
                  </a:lnTo>
                  <a:close/>
                  <a:moveTo>
                    <a:pt x="49" y="623"/>
                  </a:moveTo>
                  <a:cubicBezTo>
                    <a:pt x="27" y="612"/>
                    <a:pt x="27" y="612"/>
                    <a:pt x="27" y="612"/>
                  </a:cubicBezTo>
                  <a:cubicBezTo>
                    <a:pt x="49" y="601"/>
                    <a:pt x="49" y="601"/>
                    <a:pt x="49" y="601"/>
                  </a:cubicBezTo>
                  <a:lnTo>
                    <a:pt x="49" y="62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9CBA">
                    <a:shade val="30000"/>
                    <a:satMod val="115000"/>
                  </a:srgbClr>
                </a:gs>
                <a:gs pos="50000">
                  <a:srgbClr val="F69CBA">
                    <a:shade val="67500"/>
                    <a:satMod val="115000"/>
                  </a:srgbClr>
                </a:gs>
                <a:gs pos="100000">
                  <a:srgbClr val="F69CBA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26">
              <a:extLst>
                <a:ext uri="{FF2B5EF4-FFF2-40B4-BE49-F238E27FC236}">
                  <a16:creationId xmlns:a16="http://schemas.microsoft.com/office/drawing/2014/main" id="{B84D6741-9059-4E8A-96A2-94B6272F7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746" y="2174349"/>
              <a:ext cx="3215535" cy="760259"/>
            </a:xfrm>
            <a:custGeom>
              <a:avLst/>
              <a:gdLst>
                <a:gd name="T0" fmla="*/ 2836 w 2841"/>
                <a:gd name="T1" fmla="*/ 49 h 670"/>
                <a:gd name="T2" fmla="*/ 2789 w 2841"/>
                <a:gd name="T3" fmla="*/ 27 h 670"/>
                <a:gd name="T4" fmla="*/ 2784 w 2841"/>
                <a:gd name="T5" fmla="*/ 26 h 670"/>
                <a:gd name="T6" fmla="*/ 2775 w 2841"/>
                <a:gd name="T7" fmla="*/ 35 h 670"/>
                <a:gd name="T8" fmla="*/ 2775 w 2841"/>
                <a:gd name="T9" fmla="*/ 49 h 670"/>
                <a:gd name="T10" fmla="*/ 1265 w 2841"/>
                <a:gd name="T11" fmla="*/ 49 h 670"/>
                <a:gd name="T12" fmla="*/ 1265 w 2841"/>
                <a:gd name="T13" fmla="*/ 57 h 670"/>
                <a:gd name="T14" fmla="*/ 641 w 2841"/>
                <a:gd name="T15" fmla="*/ 653 h 670"/>
                <a:gd name="T16" fmla="*/ 18 w 2841"/>
                <a:gd name="T17" fmla="*/ 66 h 670"/>
                <a:gd name="T18" fmla="*/ 62 w 2841"/>
                <a:gd name="T19" fmla="*/ 66 h 670"/>
                <a:gd name="T20" fmla="*/ 62 w 2841"/>
                <a:gd name="T21" fmla="*/ 57 h 670"/>
                <a:gd name="T22" fmla="*/ 61 w 2841"/>
                <a:gd name="T23" fmla="*/ 29 h 670"/>
                <a:gd name="T24" fmla="*/ 62 w 2841"/>
                <a:gd name="T25" fmla="*/ 1 h 670"/>
                <a:gd name="T26" fmla="*/ 45 w 2841"/>
                <a:gd name="T27" fmla="*/ 0 h 670"/>
                <a:gd name="T28" fmla="*/ 44 w 2841"/>
                <a:gd name="T29" fmla="*/ 29 h 670"/>
                <a:gd name="T30" fmla="*/ 45 w 2841"/>
                <a:gd name="T31" fmla="*/ 49 h 670"/>
                <a:gd name="T32" fmla="*/ 0 w 2841"/>
                <a:gd name="T33" fmla="*/ 49 h 670"/>
                <a:gd name="T34" fmla="*/ 1 w 2841"/>
                <a:gd name="T35" fmla="*/ 58 h 670"/>
                <a:gd name="T36" fmla="*/ 59 w 2841"/>
                <a:gd name="T37" fmla="*/ 297 h 670"/>
                <a:gd name="T38" fmla="*/ 197 w 2841"/>
                <a:gd name="T39" fmla="*/ 492 h 670"/>
                <a:gd name="T40" fmla="*/ 641 w 2841"/>
                <a:gd name="T41" fmla="*/ 670 h 670"/>
                <a:gd name="T42" fmla="*/ 1085 w 2841"/>
                <a:gd name="T43" fmla="*/ 492 h 670"/>
                <a:gd name="T44" fmla="*/ 1223 w 2841"/>
                <a:gd name="T45" fmla="*/ 297 h 670"/>
                <a:gd name="T46" fmla="*/ 1281 w 2841"/>
                <a:gd name="T47" fmla="*/ 66 h 670"/>
                <a:gd name="T48" fmla="*/ 2775 w 2841"/>
                <a:gd name="T49" fmla="*/ 66 h 670"/>
                <a:gd name="T50" fmla="*/ 2775 w 2841"/>
                <a:gd name="T51" fmla="*/ 80 h 670"/>
                <a:gd name="T52" fmla="*/ 2784 w 2841"/>
                <a:gd name="T53" fmla="*/ 90 h 670"/>
                <a:gd name="T54" fmla="*/ 2789 w 2841"/>
                <a:gd name="T55" fmla="*/ 89 h 670"/>
                <a:gd name="T56" fmla="*/ 2836 w 2841"/>
                <a:gd name="T57" fmla="*/ 66 h 670"/>
                <a:gd name="T58" fmla="*/ 2841 w 2841"/>
                <a:gd name="T59" fmla="*/ 58 h 670"/>
                <a:gd name="T60" fmla="*/ 2836 w 2841"/>
                <a:gd name="T61" fmla="*/ 49 h 670"/>
                <a:gd name="T62" fmla="*/ 2792 w 2841"/>
                <a:gd name="T63" fmla="*/ 69 h 670"/>
                <a:gd name="T64" fmla="*/ 2792 w 2841"/>
                <a:gd name="T65" fmla="*/ 47 h 670"/>
                <a:gd name="T66" fmla="*/ 2814 w 2841"/>
                <a:gd name="T67" fmla="*/ 58 h 670"/>
                <a:gd name="T68" fmla="*/ 2792 w 2841"/>
                <a:gd name="T69" fmla="*/ 69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41" h="670">
                  <a:moveTo>
                    <a:pt x="2836" y="49"/>
                  </a:moveTo>
                  <a:cubicBezTo>
                    <a:pt x="2789" y="27"/>
                    <a:pt x="2789" y="27"/>
                    <a:pt x="2789" y="27"/>
                  </a:cubicBezTo>
                  <a:cubicBezTo>
                    <a:pt x="2787" y="26"/>
                    <a:pt x="2786" y="26"/>
                    <a:pt x="2784" y="26"/>
                  </a:cubicBezTo>
                  <a:cubicBezTo>
                    <a:pt x="2779" y="26"/>
                    <a:pt x="2775" y="30"/>
                    <a:pt x="2775" y="35"/>
                  </a:cubicBezTo>
                  <a:cubicBezTo>
                    <a:pt x="2775" y="49"/>
                    <a:pt x="2775" y="49"/>
                    <a:pt x="2775" y="49"/>
                  </a:cubicBezTo>
                  <a:cubicBezTo>
                    <a:pt x="1265" y="49"/>
                    <a:pt x="1265" y="49"/>
                    <a:pt x="1265" y="49"/>
                  </a:cubicBezTo>
                  <a:cubicBezTo>
                    <a:pt x="1265" y="57"/>
                    <a:pt x="1265" y="57"/>
                    <a:pt x="1265" y="57"/>
                  </a:cubicBezTo>
                  <a:cubicBezTo>
                    <a:pt x="1250" y="391"/>
                    <a:pt x="976" y="653"/>
                    <a:pt x="641" y="653"/>
                  </a:cubicBezTo>
                  <a:cubicBezTo>
                    <a:pt x="309" y="653"/>
                    <a:pt x="37" y="396"/>
                    <a:pt x="18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48"/>
                    <a:pt x="61" y="38"/>
                    <a:pt x="61" y="29"/>
                  </a:cubicBezTo>
                  <a:cubicBezTo>
                    <a:pt x="61" y="20"/>
                    <a:pt x="61" y="10"/>
                    <a:pt x="62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0"/>
                    <a:pt x="44" y="19"/>
                    <a:pt x="44" y="29"/>
                  </a:cubicBezTo>
                  <a:cubicBezTo>
                    <a:pt x="44" y="36"/>
                    <a:pt x="44" y="43"/>
                    <a:pt x="45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4" y="142"/>
                    <a:pt x="24" y="222"/>
                    <a:pt x="59" y="297"/>
                  </a:cubicBezTo>
                  <a:cubicBezTo>
                    <a:pt x="92" y="370"/>
                    <a:pt x="139" y="436"/>
                    <a:pt x="197" y="492"/>
                  </a:cubicBezTo>
                  <a:cubicBezTo>
                    <a:pt x="317" y="607"/>
                    <a:pt x="475" y="670"/>
                    <a:pt x="641" y="670"/>
                  </a:cubicBezTo>
                  <a:cubicBezTo>
                    <a:pt x="807" y="670"/>
                    <a:pt x="965" y="607"/>
                    <a:pt x="1085" y="492"/>
                  </a:cubicBezTo>
                  <a:cubicBezTo>
                    <a:pt x="1143" y="436"/>
                    <a:pt x="1190" y="370"/>
                    <a:pt x="1223" y="297"/>
                  </a:cubicBezTo>
                  <a:cubicBezTo>
                    <a:pt x="1257" y="224"/>
                    <a:pt x="1276" y="147"/>
                    <a:pt x="1281" y="66"/>
                  </a:cubicBezTo>
                  <a:cubicBezTo>
                    <a:pt x="2775" y="66"/>
                    <a:pt x="2775" y="66"/>
                    <a:pt x="2775" y="66"/>
                  </a:cubicBezTo>
                  <a:cubicBezTo>
                    <a:pt x="2775" y="80"/>
                    <a:pt x="2775" y="80"/>
                    <a:pt x="2775" y="80"/>
                  </a:cubicBezTo>
                  <a:cubicBezTo>
                    <a:pt x="2775" y="86"/>
                    <a:pt x="2779" y="90"/>
                    <a:pt x="2784" y="90"/>
                  </a:cubicBezTo>
                  <a:cubicBezTo>
                    <a:pt x="2786" y="90"/>
                    <a:pt x="2787" y="90"/>
                    <a:pt x="2789" y="89"/>
                  </a:cubicBezTo>
                  <a:cubicBezTo>
                    <a:pt x="2836" y="66"/>
                    <a:pt x="2836" y="66"/>
                    <a:pt x="2836" y="66"/>
                  </a:cubicBezTo>
                  <a:cubicBezTo>
                    <a:pt x="2839" y="64"/>
                    <a:pt x="2841" y="61"/>
                    <a:pt x="2841" y="58"/>
                  </a:cubicBezTo>
                  <a:cubicBezTo>
                    <a:pt x="2841" y="54"/>
                    <a:pt x="2839" y="51"/>
                    <a:pt x="2836" y="49"/>
                  </a:cubicBezTo>
                  <a:close/>
                  <a:moveTo>
                    <a:pt x="2792" y="69"/>
                  </a:moveTo>
                  <a:cubicBezTo>
                    <a:pt x="2792" y="47"/>
                    <a:pt x="2792" y="47"/>
                    <a:pt x="2792" y="47"/>
                  </a:cubicBezTo>
                  <a:cubicBezTo>
                    <a:pt x="2814" y="58"/>
                    <a:pt x="2814" y="58"/>
                    <a:pt x="2814" y="58"/>
                  </a:cubicBezTo>
                  <a:lnTo>
                    <a:pt x="2792" y="69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5" name="Freeform 27">
              <a:extLst>
                <a:ext uri="{FF2B5EF4-FFF2-40B4-BE49-F238E27FC236}">
                  <a16:creationId xmlns:a16="http://schemas.microsoft.com/office/drawing/2014/main" id="{51BC334F-1E85-4C82-97C9-F2BF125D7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293" y="1581450"/>
              <a:ext cx="1249369" cy="625982"/>
            </a:xfrm>
            <a:custGeom>
              <a:avLst/>
              <a:gdLst>
                <a:gd name="T0" fmla="*/ 552 w 1104"/>
                <a:gd name="T1" fmla="*/ 0 h 552"/>
                <a:gd name="T2" fmla="*/ 0 w 1104"/>
                <a:gd name="T3" fmla="*/ 552 h 552"/>
                <a:gd name="T4" fmla="*/ 1104 w 1104"/>
                <a:gd name="T5" fmla="*/ 552 h 552"/>
                <a:gd name="T6" fmla="*/ 552 w 1104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552">
                  <a:moveTo>
                    <a:pt x="552" y="0"/>
                  </a:moveTo>
                  <a:cubicBezTo>
                    <a:pt x="247" y="0"/>
                    <a:pt x="0" y="247"/>
                    <a:pt x="0" y="552"/>
                  </a:cubicBezTo>
                  <a:cubicBezTo>
                    <a:pt x="1104" y="552"/>
                    <a:pt x="1104" y="552"/>
                    <a:pt x="1104" y="552"/>
                  </a:cubicBezTo>
                  <a:cubicBezTo>
                    <a:pt x="1104" y="247"/>
                    <a:pt x="857" y="0"/>
                    <a:pt x="55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9CBA">
                    <a:shade val="30000"/>
                    <a:satMod val="115000"/>
                  </a:srgbClr>
                </a:gs>
                <a:gs pos="50000">
                  <a:srgbClr val="F69CBA">
                    <a:shade val="67500"/>
                    <a:satMod val="115000"/>
                  </a:srgbClr>
                </a:gs>
                <a:gs pos="100000">
                  <a:srgbClr val="F69CBA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Freeform 28">
              <a:extLst>
                <a:ext uri="{FF2B5EF4-FFF2-40B4-BE49-F238E27FC236}">
                  <a16:creationId xmlns:a16="http://schemas.microsoft.com/office/drawing/2014/main" id="{65AF7DA8-60C8-40C5-879C-725E66353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293" y="2207432"/>
              <a:ext cx="1249369" cy="625982"/>
            </a:xfrm>
            <a:custGeom>
              <a:avLst/>
              <a:gdLst>
                <a:gd name="T0" fmla="*/ 0 w 1104"/>
                <a:gd name="T1" fmla="*/ 0 h 552"/>
                <a:gd name="T2" fmla="*/ 552 w 1104"/>
                <a:gd name="T3" fmla="*/ 552 h 552"/>
                <a:gd name="T4" fmla="*/ 1104 w 1104"/>
                <a:gd name="T5" fmla="*/ 0 h 552"/>
                <a:gd name="T6" fmla="*/ 0 w 1104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552">
                  <a:moveTo>
                    <a:pt x="0" y="0"/>
                  </a:moveTo>
                  <a:cubicBezTo>
                    <a:pt x="0" y="305"/>
                    <a:pt x="247" y="552"/>
                    <a:pt x="552" y="552"/>
                  </a:cubicBezTo>
                  <a:cubicBezTo>
                    <a:pt x="857" y="552"/>
                    <a:pt x="1104" y="305"/>
                    <a:pt x="1104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49494">
                    <a:shade val="30000"/>
                    <a:satMod val="115000"/>
                  </a:srgbClr>
                </a:gs>
                <a:gs pos="50000">
                  <a:srgbClr val="949494">
                    <a:shade val="67500"/>
                    <a:satMod val="115000"/>
                  </a:srgbClr>
                </a:gs>
                <a:gs pos="100000">
                  <a:srgbClr val="949494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29">
              <a:extLst>
                <a:ext uri="{FF2B5EF4-FFF2-40B4-BE49-F238E27FC236}">
                  <a16:creationId xmlns:a16="http://schemas.microsoft.com/office/drawing/2014/main" id="{1F034C21-BA1A-46DD-8939-F4FA9FB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67" y="1643724"/>
              <a:ext cx="1124821" cy="1127416"/>
            </a:xfrm>
            <a:custGeom>
              <a:avLst/>
              <a:gdLst>
                <a:gd name="T0" fmla="*/ 177 w 994"/>
                <a:gd name="T1" fmla="*/ 177 h 994"/>
                <a:gd name="T2" fmla="*/ 817 w 994"/>
                <a:gd name="T3" fmla="*/ 177 h 994"/>
                <a:gd name="T4" fmla="*/ 817 w 994"/>
                <a:gd name="T5" fmla="*/ 817 h 994"/>
                <a:gd name="T6" fmla="*/ 177 w 994"/>
                <a:gd name="T7" fmla="*/ 817 h 994"/>
                <a:gd name="T8" fmla="*/ 177 w 994"/>
                <a:gd name="T9" fmla="*/ 177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4" h="994">
                  <a:moveTo>
                    <a:pt x="177" y="177"/>
                  </a:moveTo>
                  <a:cubicBezTo>
                    <a:pt x="354" y="0"/>
                    <a:pt x="640" y="0"/>
                    <a:pt x="817" y="177"/>
                  </a:cubicBezTo>
                  <a:cubicBezTo>
                    <a:pt x="994" y="354"/>
                    <a:pt x="994" y="640"/>
                    <a:pt x="817" y="817"/>
                  </a:cubicBezTo>
                  <a:cubicBezTo>
                    <a:pt x="640" y="994"/>
                    <a:pt x="354" y="994"/>
                    <a:pt x="177" y="817"/>
                  </a:cubicBezTo>
                  <a:cubicBezTo>
                    <a:pt x="0" y="640"/>
                    <a:pt x="0" y="354"/>
                    <a:pt x="177" y="17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9" name="직사각형 268">
              <a:extLst>
                <a:ext uri="{FF2B5EF4-FFF2-40B4-BE49-F238E27FC236}">
                  <a16:creationId xmlns:a16="http://schemas.microsoft.com/office/drawing/2014/main" id="{A4AFC406-03A2-4A20-8CA1-01C845EC068C}"/>
                </a:ext>
              </a:extLst>
            </p:cNvPr>
            <p:cNvSpPr/>
            <p:nvPr/>
          </p:nvSpPr>
          <p:spPr>
            <a:xfrm>
              <a:off x="2529728" y="1967576"/>
              <a:ext cx="12724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Direct</a:t>
              </a:r>
            </a:p>
            <a:p>
              <a:pPr algn="ctr"/>
              <a:r>
                <a:rPr lang="en-US" altLang="ko-KR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Customers</a:t>
              </a:r>
            </a:p>
          </p:txBody>
        </p: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069125AB-3CA6-4B28-85A8-04B1570FF562}"/>
                </a:ext>
              </a:extLst>
            </p:cNvPr>
            <p:cNvCxnSpPr>
              <a:cxnSpLocks/>
            </p:cNvCxnSpPr>
            <p:nvPr/>
          </p:nvCxnSpPr>
          <p:spPr>
            <a:xfrm>
              <a:off x="3096307" y="3038548"/>
              <a:ext cx="0" cy="310844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FD7AED25-8D81-42CC-86E0-F1320442381D}"/>
                </a:ext>
              </a:extLst>
            </p:cNvPr>
            <p:cNvSpPr/>
            <p:nvPr/>
          </p:nvSpPr>
          <p:spPr>
            <a:xfrm>
              <a:off x="673218" y="1850749"/>
              <a:ext cx="20611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>
                  <a:solidFill>
                    <a:srgbClr val="D421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디스플레이</a:t>
              </a:r>
              <a:r>
                <a:rPr lang="en-US" altLang="ko-KR" sz="1200" b="1" dirty="0">
                  <a:solidFill>
                    <a:srgbClr val="D421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ko-KR" altLang="en-US" sz="1200" b="1" dirty="0">
                  <a:solidFill>
                    <a:srgbClr val="D421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가전</a:t>
              </a:r>
              <a:endParaRPr lang="en-US" altLang="ko-KR" sz="1200" b="1" dirty="0">
                <a:solidFill>
                  <a:srgbClr val="D421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직사각형 318">
              <a:extLst>
                <a:ext uri="{FF2B5EF4-FFF2-40B4-BE49-F238E27FC236}">
                  <a16:creationId xmlns:a16="http://schemas.microsoft.com/office/drawing/2014/main" id="{FDF98768-9A09-4EE0-B266-283B1C8B90F3}"/>
                </a:ext>
              </a:extLst>
            </p:cNvPr>
            <p:cNvSpPr/>
            <p:nvPr/>
          </p:nvSpPr>
          <p:spPr>
            <a:xfrm>
              <a:off x="3590292" y="1908159"/>
              <a:ext cx="20611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자동차 전장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8" name="그룹 337">
              <a:extLst>
                <a:ext uri="{FF2B5EF4-FFF2-40B4-BE49-F238E27FC236}">
                  <a16:creationId xmlns:a16="http://schemas.microsoft.com/office/drawing/2014/main" id="{8B3E672B-4926-421E-983F-A407B8963A13}"/>
                </a:ext>
              </a:extLst>
            </p:cNvPr>
            <p:cNvGrpSpPr/>
            <p:nvPr/>
          </p:nvGrpSpPr>
          <p:grpSpPr>
            <a:xfrm>
              <a:off x="6065081" y="1480255"/>
              <a:ext cx="4980609" cy="1454354"/>
              <a:chOff x="569181" y="1252771"/>
              <a:chExt cx="4580965" cy="1337656"/>
            </a:xfrm>
          </p:grpSpPr>
          <p:sp>
            <p:nvSpPr>
              <p:cNvPr id="339" name="Freeform 25">
                <a:extLst>
                  <a:ext uri="{FF2B5EF4-FFF2-40B4-BE49-F238E27FC236}">
                    <a16:creationId xmlns:a16="http://schemas.microsoft.com/office/drawing/2014/main" id="{7F8160B6-F6A6-49B8-BAFC-8EB848D93A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181" y="1252771"/>
                <a:ext cx="2958117" cy="699256"/>
              </a:xfrm>
              <a:custGeom>
                <a:avLst/>
                <a:gdLst>
                  <a:gd name="T0" fmla="*/ 2841 w 2841"/>
                  <a:gd name="T1" fmla="*/ 621 h 670"/>
                  <a:gd name="T2" fmla="*/ 2840 w 2841"/>
                  <a:gd name="T3" fmla="*/ 612 h 670"/>
                  <a:gd name="T4" fmla="*/ 2782 w 2841"/>
                  <a:gd name="T5" fmla="*/ 373 h 670"/>
                  <a:gd name="T6" fmla="*/ 2644 w 2841"/>
                  <a:gd name="T7" fmla="*/ 178 h 670"/>
                  <a:gd name="T8" fmla="*/ 2200 w 2841"/>
                  <a:gd name="T9" fmla="*/ 0 h 670"/>
                  <a:gd name="T10" fmla="*/ 1756 w 2841"/>
                  <a:gd name="T11" fmla="*/ 178 h 670"/>
                  <a:gd name="T12" fmla="*/ 1618 w 2841"/>
                  <a:gd name="T13" fmla="*/ 373 h 670"/>
                  <a:gd name="T14" fmla="*/ 1560 w 2841"/>
                  <a:gd name="T15" fmla="*/ 604 h 670"/>
                  <a:gd name="T16" fmla="*/ 66 w 2841"/>
                  <a:gd name="T17" fmla="*/ 604 h 670"/>
                  <a:gd name="T18" fmla="*/ 66 w 2841"/>
                  <a:gd name="T19" fmla="*/ 590 h 670"/>
                  <a:gd name="T20" fmla="*/ 57 w 2841"/>
                  <a:gd name="T21" fmla="*/ 580 h 670"/>
                  <a:gd name="T22" fmla="*/ 52 w 2841"/>
                  <a:gd name="T23" fmla="*/ 581 h 670"/>
                  <a:gd name="T24" fmla="*/ 5 w 2841"/>
                  <a:gd name="T25" fmla="*/ 604 h 670"/>
                  <a:gd name="T26" fmla="*/ 0 w 2841"/>
                  <a:gd name="T27" fmla="*/ 612 h 670"/>
                  <a:gd name="T28" fmla="*/ 5 w 2841"/>
                  <a:gd name="T29" fmla="*/ 621 h 670"/>
                  <a:gd name="T30" fmla="*/ 52 w 2841"/>
                  <a:gd name="T31" fmla="*/ 643 h 670"/>
                  <a:gd name="T32" fmla="*/ 57 w 2841"/>
                  <a:gd name="T33" fmla="*/ 644 h 670"/>
                  <a:gd name="T34" fmla="*/ 66 w 2841"/>
                  <a:gd name="T35" fmla="*/ 635 h 670"/>
                  <a:gd name="T36" fmla="*/ 66 w 2841"/>
                  <a:gd name="T37" fmla="*/ 621 h 670"/>
                  <a:gd name="T38" fmla="*/ 1576 w 2841"/>
                  <a:gd name="T39" fmla="*/ 621 h 670"/>
                  <a:gd name="T40" fmla="*/ 1576 w 2841"/>
                  <a:gd name="T41" fmla="*/ 613 h 670"/>
                  <a:gd name="T42" fmla="*/ 2200 w 2841"/>
                  <a:gd name="T43" fmla="*/ 17 h 670"/>
                  <a:gd name="T44" fmla="*/ 2823 w 2841"/>
                  <a:gd name="T45" fmla="*/ 604 h 670"/>
                  <a:gd name="T46" fmla="*/ 2779 w 2841"/>
                  <a:gd name="T47" fmla="*/ 604 h 670"/>
                  <a:gd name="T48" fmla="*/ 2779 w 2841"/>
                  <a:gd name="T49" fmla="*/ 613 h 670"/>
                  <a:gd name="T50" fmla="*/ 2780 w 2841"/>
                  <a:gd name="T51" fmla="*/ 641 h 670"/>
                  <a:gd name="T52" fmla="*/ 2779 w 2841"/>
                  <a:gd name="T53" fmla="*/ 669 h 670"/>
                  <a:gd name="T54" fmla="*/ 2796 w 2841"/>
                  <a:gd name="T55" fmla="*/ 670 h 670"/>
                  <a:gd name="T56" fmla="*/ 2797 w 2841"/>
                  <a:gd name="T57" fmla="*/ 641 h 670"/>
                  <a:gd name="T58" fmla="*/ 2796 w 2841"/>
                  <a:gd name="T59" fmla="*/ 621 h 670"/>
                  <a:gd name="T60" fmla="*/ 2841 w 2841"/>
                  <a:gd name="T61" fmla="*/ 621 h 670"/>
                  <a:gd name="T62" fmla="*/ 49 w 2841"/>
                  <a:gd name="T63" fmla="*/ 623 h 670"/>
                  <a:gd name="T64" fmla="*/ 27 w 2841"/>
                  <a:gd name="T65" fmla="*/ 612 h 670"/>
                  <a:gd name="T66" fmla="*/ 49 w 2841"/>
                  <a:gd name="T67" fmla="*/ 601 h 670"/>
                  <a:gd name="T68" fmla="*/ 49 w 2841"/>
                  <a:gd name="T69" fmla="*/ 623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41" h="670">
                    <a:moveTo>
                      <a:pt x="2841" y="621"/>
                    </a:moveTo>
                    <a:cubicBezTo>
                      <a:pt x="2840" y="612"/>
                      <a:pt x="2840" y="612"/>
                      <a:pt x="2840" y="612"/>
                    </a:cubicBezTo>
                    <a:cubicBezTo>
                      <a:pt x="2837" y="528"/>
                      <a:pt x="2817" y="448"/>
                      <a:pt x="2782" y="373"/>
                    </a:cubicBezTo>
                    <a:cubicBezTo>
                      <a:pt x="2749" y="300"/>
                      <a:pt x="2702" y="234"/>
                      <a:pt x="2644" y="178"/>
                    </a:cubicBezTo>
                    <a:cubicBezTo>
                      <a:pt x="2524" y="63"/>
                      <a:pt x="2366" y="0"/>
                      <a:pt x="2200" y="0"/>
                    </a:cubicBezTo>
                    <a:cubicBezTo>
                      <a:pt x="2034" y="0"/>
                      <a:pt x="1876" y="63"/>
                      <a:pt x="1756" y="178"/>
                    </a:cubicBezTo>
                    <a:cubicBezTo>
                      <a:pt x="1698" y="234"/>
                      <a:pt x="1651" y="300"/>
                      <a:pt x="1618" y="373"/>
                    </a:cubicBezTo>
                    <a:cubicBezTo>
                      <a:pt x="1584" y="446"/>
                      <a:pt x="1565" y="523"/>
                      <a:pt x="1560" y="604"/>
                    </a:cubicBezTo>
                    <a:cubicBezTo>
                      <a:pt x="66" y="604"/>
                      <a:pt x="66" y="604"/>
                      <a:pt x="66" y="604"/>
                    </a:cubicBezTo>
                    <a:cubicBezTo>
                      <a:pt x="66" y="590"/>
                      <a:pt x="66" y="590"/>
                      <a:pt x="66" y="590"/>
                    </a:cubicBezTo>
                    <a:cubicBezTo>
                      <a:pt x="66" y="584"/>
                      <a:pt x="62" y="580"/>
                      <a:pt x="57" y="580"/>
                    </a:cubicBezTo>
                    <a:cubicBezTo>
                      <a:pt x="55" y="580"/>
                      <a:pt x="54" y="580"/>
                      <a:pt x="52" y="581"/>
                    </a:cubicBezTo>
                    <a:cubicBezTo>
                      <a:pt x="5" y="604"/>
                      <a:pt x="5" y="604"/>
                      <a:pt x="5" y="604"/>
                    </a:cubicBezTo>
                    <a:cubicBezTo>
                      <a:pt x="2" y="606"/>
                      <a:pt x="0" y="609"/>
                      <a:pt x="0" y="612"/>
                    </a:cubicBezTo>
                    <a:cubicBezTo>
                      <a:pt x="0" y="616"/>
                      <a:pt x="2" y="619"/>
                      <a:pt x="5" y="621"/>
                    </a:cubicBezTo>
                    <a:cubicBezTo>
                      <a:pt x="52" y="643"/>
                      <a:pt x="52" y="643"/>
                      <a:pt x="52" y="643"/>
                    </a:cubicBezTo>
                    <a:cubicBezTo>
                      <a:pt x="54" y="644"/>
                      <a:pt x="55" y="644"/>
                      <a:pt x="57" y="644"/>
                    </a:cubicBezTo>
                    <a:cubicBezTo>
                      <a:pt x="62" y="644"/>
                      <a:pt x="66" y="640"/>
                      <a:pt x="66" y="635"/>
                    </a:cubicBezTo>
                    <a:cubicBezTo>
                      <a:pt x="66" y="621"/>
                      <a:pt x="66" y="621"/>
                      <a:pt x="66" y="621"/>
                    </a:cubicBezTo>
                    <a:cubicBezTo>
                      <a:pt x="1576" y="621"/>
                      <a:pt x="1576" y="621"/>
                      <a:pt x="1576" y="621"/>
                    </a:cubicBezTo>
                    <a:cubicBezTo>
                      <a:pt x="1576" y="613"/>
                      <a:pt x="1576" y="613"/>
                      <a:pt x="1576" y="613"/>
                    </a:cubicBezTo>
                    <a:cubicBezTo>
                      <a:pt x="1591" y="279"/>
                      <a:pt x="1865" y="17"/>
                      <a:pt x="2200" y="17"/>
                    </a:cubicBezTo>
                    <a:cubicBezTo>
                      <a:pt x="2532" y="17"/>
                      <a:pt x="2804" y="274"/>
                      <a:pt x="2823" y="604"/>
                    </a:cubicBezTo>
                    <a:cubicBezTo>
                      <a:pt x="2779" y="604"/>
                      <a:pt x="2779" y="604"/>
                      <a:pt x="2779" y="604"/>
                    </a:cubicBezTo>
                    <a:cubicBezTo>
                      <a:pt x="2779" y="613"/>
                      <a:pt x="2779" y="613"/>
                      <a:pt x="2779" y="613"/>
                    </a:cubicBezTo>
                    <a:cubicBezTo>
                      <a:pt x="2780" y="622"/>
                      <a:pt x="2780" y="632"/>
                      <a:pt x="2780" y="641"/>
                    </a:cubicBezTo>
                    <a:cubicBezTo>
                      <a:pt x="2780" y="650"/>
                      <a:pt x="2780" y="660"/>
                      <a:pt x="2779" y="669"/>
                    </a:cubicBezTo>
                    <a:cubicBezTo>
                      <a:pt x="2796" y="670"/>
                      <a:pt x="2796" y="670"/>
                      <a:pt x="2796" y="670"/>
                    </a:cubicBezTo>
                    <a:cubicBezTo>
                      <a:pt x="2797" y="660"/>
                      <a:pt x="2797" y="651"/>
                      <a:pt x="2797" y="641"/>
                    </a:cubicBezTo>
                    <a:cubicBezTo>
                      <a:pt x="2797" y="634"/>
                      <a:pt x="2797" y="627"/>
                      <a:pt x="2796" y="621"/>
                    </a:cubicBezTo>
                    <a:lnTo>
                      <a:pt x="2841" y="621"/>
                    </a:lnTo>
                    <a:close/>
                    <a:moveTo>
                      <a:pt x="49" y="623"/>
                    </a:moveTo>
                    <a:cubicBezTo>
                      <a:pt x="27" y="612"/>
                      <a:pt x="27" y="612"/>
                      <a:pt x="27" y="612"/>
                    </a:cubicBezTo>
                    <a:cubicBezTo>
                      <a:pt x="49" y="601"/>
                      <a:pt x="49" y="601"/>
                      <a:pt x="49" y="601"/>
                    </a:cubicBezTo>
                    <a:lnTo>
                      <a:pt x="49" y="623"/>
                    </a:lnTo>
                    <a:close/>
                  </a:path>
                </a:pathLst>
              </a:custGeom>
              <a:solidFill>
                <a:srgbClr val="032F5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0" name="Freeform 26">
                <a:extLst>
                  <a:ext uri="{FF2B5EF4-FFF2-40B4-BE49-F238E27FC236}">
                    <a16:creationId xmlns:a16="http://schemas.microsoft.com/office/drawing/2014/main" id="{53DAE5E1-119F-4DAB-B7EA-005BC61A80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2625" y="1891171"/>
                <a:ext cx="2957521" cy="699256"/>
              </a:xfrm>
              <a:custGeom>
                <a:avLst/>
                <a:gdLst>
                  <a:gd name="T0" fmla="*/ 2836 w 2841"/>
                  <a:gd name="T1" fmla="*/ 49 h 670"/>
                  <a:gd name="T2" fmla="*/ 2789 w 2841"/>
                  <a:gd name="T3" fmla="*/ 27 h 670"/>
                  <a:gd name="T4" fmla="*/ 2784 w 2841"/>
                  <a:gd name="T5" fmla="*/ 26 h 670"/>
                  <a:gd name="T6" fmla="*/ 2775 w 2841"/>
                  <a:gd name="T7" fmla="*/ 35 h 670"/>
                  <a:gd name="T8" fmla="*/ 2775 w 2841"/>
                  <a:gd name="T9" fmla="*/ 49 h 670"/>
                  <a:gd name="T10" fmla="*/ 1265 w 2841"/>
                  <a:gd name="T11" fmla="*/ 49 h 670"/>
                  <a:gd name="T12" fmla="*/ 1265 w 2841"/>
                  <a:gd name="T13" fmla="*/ 57 h 670"/>
                  <a:gd name="T14" fmla="*/ 641 w 2841"/>
                  <a:gd name="T15" fmla="*/ 653 h 670"/>
                  <a:gd name="T16" fmla="*/ 18 w 2841"/>
                  <a:gd name="T17" fmla="*/ 66 h 670"/>
                  <a:gd name="T18" fmla="*/ 62 w 2841"/>
                  <a:gd name="T19" fmla="*/ 66 h 670"/>
                  <a:gd name="T20" fmla="*/ 62 w 2841"/>
                  <a:gd name="T21" fmla="*/ 57 h 670"/>
                  <a:gd name="T22" fmla="*/ 61 w 2841"/>
                  <a:gd name="T23" fmla="*/ 29 h 670"/>
                  <a:gd name="T24" fmla="*/ 62 w 2841"/>
                  <a:gd name="T25" fmla="*/ 1 h 670"/>
                  <a:gd name="T26" fmla="*/ 45 w 2841"/>
                  <a:gd name="T27" fmla="*/ 0 h 670"/>
                  <a:gd name="T28" fmla="*/ 44 w 2841"/>
                  <a:gd name="T29" fmla="*/ 29 h 670"/>
                  <a:gd name="T30" fmla="*/ 45 w 2841"/>
                  <a:gd name="T31" fmla="*/ 49 h 670"/>
                  <a:gd name="T32" fmla="*/ 0 w 2841"/>
                  <a:gd name="T33" fmla="*/ 49 h 670"/>
                  <a:gd name="T34" fmla="*/ 1 w 2841"/>
                  <a:gd name="T35" fmla="*/ 58 h 670"/>
                  <a:gd name="T36" fmla="*/ 59 w 2841"/>
                  <a:gd name="T37" fmla="*/ 297 h 670"/>
                  <a:gd name="T38" fmla="*/ 197 w 2841"/>
                  <a:gd name="T39" fmla="*/ 492 h 670"/>
                  <a:gd name="T40" fmla="*/ 641 w 2841"/>
                  <a:gd name="T41" fmla="*/ 670 h 670"/>
                  <a:gd name="T42" fmla="*/ 1085 w 2841"/>
                  <a:gd name="T43" fmla="*/ 492 h 670"/>
                  <a:gd name="T44" fmla="*/ 1223 w 2841"/>
                  <a:gd name="T45" fmla="*/ 297 h 670"/>
                  <a:gd name="T46" fmla="*/ 1281 w 2841"/>
                  <a:gd name="T47" fmla="*/ 66 h 670"/>
                  <a:gd name="T48" fmla="*/ 2775 w 2841"/>
                  <a:gd name="T49" fmla="*/ 66 h 670"/>
                  <a:gd name="T50" fmla="*/ 2775 w 2841"/>
                  <a:gd name="T51" fmla="*/ 80 h 670"/>
                  <a:gd name="T52" fmla="*/ 2784 w 2841"/>
                  <a:gd name="T53" fmla="*/ 90 h 670"/>
                  <a:gd name="T54" fmla="*/ 2789 w 2841"/>
                  <a:gd name="T55" fmla="*/ 89 h 670"/>
                  <a:gd name="T56" fmla="*/ 2836 w 2841"/>
                  <a:gd name="T57" fmla="*/ 66 h 670"/>
                  <a:gd name="T58" fmla="*/ 2841 w 2841"/>
                  <a:gd name="T59" fmla="*/ 58 h 670"/>
                  <a:gd name="T60" fmla="*/ 2836 w 2841"/>
                  <a:gd name="T61" fmla="*/ 49 h 670"/>
                  <a:gd name="T62" fmla="*/ 2792 w 2841"/>
                  <a:gd name="T63" fmla="*/ 69 h 670"/>
                  <a:gd name="T64" fmla="*/ 2792 w 2841"/>
                  <a:gd name="T65" fmla="*/ 47 h 670"/>
                  <a:gd name="T66" fmla="*/ 2814 w 2841"/>
                  <a:gd name="T67" fmla="*/ 58 h 670"/>
                  <a:gd name="T68" fmla="*/ 2792 w 2841"/>
                  <a:gd name="T69" fmla="*/ 69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41" h="670">
                    <a:moveTo>
                      <a:pt x="2836" y="49"/>
                    </a:moveTo>
                    <a:cubicBezTo>
                      <a:pt x="2789" y="27"/>
                      <a:pt x="2789" y="27"/>
                      <a:pt x="2789" y="27"/>
                    </a:cubicBezTo>
                    <a:cubicBezTo>
                      <a:pt x="2787" y="26"/>
                      <a:pt x="2786" y="26"/>
                      <a:pt x="2784" y="26"/>
                    </a:cubicBezTo>
                    <a:cubicBezTo>
                      <a:pt x="2779" y="26"/>
                      <a:pt x="2775" y="30"/>
                      <a:pt x="2775" y="35"/>
                    </a:cubicBezTo>
                    <a:cubicBezTo>
                      <a:pt x="2775" y="49"/>
                      <a:pt x="2775" y="49"/>
                      <a:pt x="2775" y="49"/>
                    </a:cubicBezTo>
                    <a:cubicBezTo>
                      <a:pt x="1265" y="49"/>
                      <a:pt x="1265" y="49"/>
                      <a:pt x="1265" y="49"/>
                    </a:cubicBezTo>
                    <a:cubicBezTo>
                      <a:pt x="1265" y="57"/>
                      <a:pt x="1265" y="57"/>
                      <a:pt x="1265" y="57"/>
                    </a:cubicBezTo>
                    <a:cubicBezTo>
                      <a:pt x="1250" y="391"/>
                      <a:pt x="976" y="653"/>
                      <a:pt x="641" y="653"/>
                    </a:cubicBezTo>
                    <a:cubicBezTo>
                      <a:pt x="309" y="653"/>
                      <a:pt x="37" y="396"/>
                      <a:pt x="18" y="6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1" y="48"/>
                      <a:pt x="61" y="38"/>
                      <a:pt x="61" y="29"/>
                    </a:cubicBezTo>
                    <a:cubicBezTo>
                      <a:pt x="61" y="20"/>
                      <a:pt x="61" y="10"/>
                      <a:pt x="62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10"/>
                      <a:pt x="44" y="19"/>
                      <a:pt x="44" y="29"/>
                    </a:cubicBezTo>
                    <a:cubicBezTo>
                      <a:pt x="44" y="36"/>
                      <a:pt x="44" y="43"/>
                      <a:pt x="45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4" y="142"/>
                      <a:pt x="24" y="222"/>
                      <a:pt x="59" y="297"/>
                    </a:cubicBezTo>
                    <a:cubicBezTo>
                      <a:pt x="92" y="370"/>
                      <a:pt x="139" y="436"/>
                      <a:pt x="197" y="492"/>
                    </a:cubicBezTo>
                    <a:cubicBezTo>
                      <a:pt x="317" y="607"/>
                      <a:pt x="475" y="670"/>
                      <a:pt x="641" y="670"/>
                    </a:cubicBezTo>
                    <a:cubicBezTo>
                      <a:pt x="807" y="670"/>
                      <a:pt x="965" y="607"/>
                      <a:pt x="1085" y="492"/>
                    </a:cubicBezTo>
                    <a:cubicBezTo>
                      <a:pt x="1143" y="436"/>
                      <a:pt x="1190" y="370"/>
                      <a:pt x="1223" y="297"/>
                    </a:cubicBezTo>
                    <a:cubicBezTo>
                      <a:pt x="1257" y="224"/>
                      <a:pt x="1276" y="147"/>
                      <a:pt x="1281" y="66"/>
                    </a:cubicBezTo>
                    <a:cubicBezTo>
                      <a:pt x="2775" y="66"/>
                      <a:pt x="2775" y="66"/>
                      <a:pt x="2775" y="66"/>
                    </a:cubicBezTo>
                    <a:cubicBezTo>
                      <a:pt x="2775" y="80"/>
                      <a:pt x="2775" y="80"/>
                      <a:pt x="2775" y="80"/>
                    </a:cubicBezTo>
                    <a:cubicBezTo>
                      <a:pt x="2775" y="86"/>
                      <a:pt x="2779" y="90"/>
                      <a:pt x="2784" y="90"/>
                    </a:cubicBezTo>
                    <a:cubicBezTo>
                      <a:pt x="2786" y="90"/>
                      <a:pt x="2787" y="90"/>
                      <a:pt x="2789" y="89"/>
                    </a:cubicBezTo>
                    <a:cubicBezTo>
                      <a:pt x="2836" y="66"/>
                      <a:pt x="2836" y="66"/>
                      <a:pt x="2836" y="66"/>
                    </a:cubicBezTo>
                    <a:cubicBezTo>
                      <a:pt x="2839" y="64"/>
                      <a:pt x="2841" y="61"/>
                      <a:pt x="2841" y="58"/>
                    </a:cubicBezTo>
                    <a:cubicBezTo>
                      <a:pt x="2841" y="54"/>
                      <a:pt x="2839" y="51"/>
                      <a:pt x="2836" y="49"/>
                    </a:cubicBezTo>
                    <a:close/>
                    <a:moveTo>
                      <a:pt x="2792" y="69"/>
                    </a:moveTo>
                    <a:cubicBezTo>
                      <a:pt x="2792" y="47"/>
                      <a:pt x="2792" y="47"/>
                      <a:pt x="2792" y="47"/>
                    </a:cubicBezTo>
                    <a:cubicBezTo>
                      <a:pt x="2814" y="58"/>
                      <a:pt x="2814" y="58"/>
                      <a:pt x="2814" y="58"/>
                    </a:cubicBezTo>
                    <a:lnTo>
                      <a:pt x="2792" y="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41" name="Freeform 27">
                <a:extLst>
                  <a:ext uri="{FF2B5EF4-FFF2-40B4-BE49-F238E27FC236}">
                    <a16:creationId xmlns:a16="http://schemas.microsoft.com/office/drawing/2014/main" id="{E747A392-BAC0-4120-A8F7-CDC82FD2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104" y="1345846"/>
                <a:ext cx="1149119" cy="575753"/>
              </a:xfrm>
              <a:custGeom>
                <a:avLst/>
                <a:gdLst>
                  <a:gd name="T0" fmla="*/ 552 w 1104"/>
                  <a:gd name="T1" fmla="*/ 0 h 552"/>
                  <a:gd name="T2" fmla="*/ 0 w 1104"/>
                  <a:gd name="T3" fmla="*/ 552 h 552"/>
                  <a:gd name="T4" fmla="*/ 1104 w 1104"/>
                  <a:gd name="T5" fmla="*/ 552 h 552"/>
                  <a:gd name="T6" fmla="*/ 552 w 1104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4" h="552">
                    <a:moveTo>
                      <a:pt x="552" y="0"/>
                    </a:moveTo>
                    <a:cubicBezTo>
                      <a:pt x="247" y="0"/>
                      <a:pt x="0" y="247"/>
                      <a:pt x="0" y="552"/>
                    </a:cubicBezTo>
                    <a:cubicBezTo>
                      <a:pt x="1104" y="552"/>
                      <a:pt x="1104" y="552"/>
                      <a:pt x="1104" y="552"/>
                    </a:cubicBezTo>
                    <a:cubicBezTo>
                      <a:pt x="1104" y="247"/>
                      <a:pt x="857" y="0"/>
                      <a:pt x="55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14675">
                      <a:shade val="30000"/>
                      <a:satMod val="115000"/>
                    </a:srgbClr>
                  </a:gs>
                  <a:gs pos="50000">
                    <a:srgbClr val="114675">
                      <a:shade val="67500"/>
                      <a:satMod val="115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42" name="Freeform 28">
                <a:extLst>
                  <a:ext uri="{FF2B5EF4-FFF2-40B4-BE49-F238E27FC236}">
                    <a16:creationId xmlns:a16="http://schemas.microsoft.com/office/drawing/2014/main" id="{D2E6EE0C-214F-4CF6-92DD-3325D9BE2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104" y="1921599"/>
                <a:ext cx="1149119" cy="575753"/>
              </a:xfrm>
              <a:custGeom>
                <a:avLst/>
                <a:gdLst>
                  <a:gd name="T0" fmla="*/ 0 w 1104"/>
                  <a:gd name="T1" fmla="*/ 0 h 552"/>
                  <a:gd name="T2" fmla="*/ 552 w 1104"/>
                  <a:gd name="T3" fmla="*/ 552 h 552"/>
                  <a:gd name="T4" fmla="*/ 1104 w 1104"/>
                  <a:gd name="T5" fmla="*/ 0 h 552"/>
                  <a:gd name="T6" fmla="*/ 0 w 1104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4" h="552">
                    <a:moveTo>
                      <a:pt x="0" y="0"/>
                    </a:moveTo>
                    <a:cubicBezTo>
                      <a:pt x="0" y="305"/>
                      <a:pt x="247" y="552"/>
                      <a:pt x="552" y="552"/>
                    </a:cubicBezTo>
                    <a:cubicBezTo>
                      <a:pt x="857" y="552"/>
                      <a:pt x="1104" y="305"/>
                      <a:pt x="110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3" name="Freeform 29">
                <a:extLst>
                  <a:ext uri="{FF2B5EF4-FFF2-40B4-BE49-F238E27FC236}">
                    <a16:creationId xmlns:a16="http://schemas.microsoft.com/office/drawing/2014/main" id="{6B4C9224-531D-4B3E-815F-446F1E98A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381" y="1403123"/>
                <a:ext cx="1034565" cy="1036952"/>
              </a:xfrm>
              <a:custGeom>
                <a:avLst/>
                <a:gdLst>
                  <a:gd name="T0" fmla="*/ 177 w 994"/>
                  <a:gd name="T1" fmla="*/ 177 h 994"/>
                  <a:gd name="T2" fmla="*/ 817 w 994"/>
                  <a:gd name="T3" fmla="*/ 177 h 994"/>
                  <a:gd name="T4" fmla="*/ 817 w 994"/>
                  <a:gd name="T5" fmla="*/ 817 h 994"/>
                  <a:gd name="T6" fmla="*/ 177 w 994"/>
                  <a:gd name="T7" fmla="*/ 817 h 994"/>
                  <a:gd name="T8" fmla="*/ 177 w 994"/>
                  <a:gd name="T9" fmla="*/ 177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4" h="994">
                    <a:moveTo>
                      <a:pt x="177" y="177"/>
                    </a:moveTo>
                    <a:cubicBezTo>
                      <a:pt x="354" y="0"/>
                      <a:pt x="640" y="0"/>
                      <a:pt x="817" y="177"/>
                    </a:cubicBezTo>
                    <a:cubicBezTo>
                      <a:pt x="994" y="354"/>
                      <a:pt x="994" y="640"/>
                      <a:pt x="817" y="817"/>
                    </a:cubicBezTo>
                    <a:cubicBezTo>
                      <a:pt x="640" y="994"/>
                      <a:pt x="354" y="994"/>
                      <a:pt x="177" y="817"/>
                    </a:cubicBezTo>
                    <a:cubicBezTo>
                      <a:pt x="0" y="640"/>
                      <a:pt x="0" y="354"/>
                      <a:pt x="177" y="1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344" name="직사각형 343">
              <a:extLst>
                <a:ext uri="{FF2B5EF4-FFF2-40B4-BE49-F238E27FC236}">
                  <a16:creationId xmlns:a16="http://schemas.microsoft.com/office/drawing/2014/main" id="{9D863D2A-8B42-4E28-9F81-BC9990A311CC}"/>
                </a:ext>
              </a:extLst>
            </p:cNvPr>
            <p:cNvSpPr/>
            <p:nvPr/>
          </p:nvSpPr>
          <p:spPr>
            <a:xfrm>
              <a:off x="8008119" y="2066341"/>
              <a:ext cx="1094530" cy="282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End-Users</a:t>
              </a:r>
            </a:p>
          </p:txBody>
        </p:sp>
        <p:cxnSp>
          <p:nvCxnSpPr>
            <p:cNvPr id="345" name="직선 연결선 344">
              <a:extLst>
                <a:ext uri="{FF2B5EF4-FFF2-40B4-BE49-F238E27FC236}">
                  <a16:creationId xmlns:a16="http://schemas.microsoft.com/office/drawing/2014/main" id="{32F778EB-597B-41B9-A730-F28A6F4641FD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16" y="3038548"/>
              <a:ext cx="0" cy="310844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75DDED58-56AB-400A-BABB-256D7C6C220C}"/>
                </a:ext>
              </a:extLst>
            </p:cNvPr>
            <p:cNvSpPr/>
            <p:nvPr/>
          </p:nvSpPr>
          <p:spPr>
            <a:xfrm>
              <a:off x="6068106" y="1850749"/>
              <a:ext cx="20611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디스플레이</a:t>
              </a:r>
              <a:r>
                <a:rPr lang="en-US" altLang="ko-KR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ko-KR" altLang="en-US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가전</a:t>
              </a:r>
              <a:endPara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38D53E6A-622B-4C71-AA36-CB7B594FFE79}"/>
                </a:ext>
              </a:extLst>
            </p:cNvPr>
            <p:cNvSpPr/>
            <p:nvPr/>
          </p:nvSpPr>
          <p:spPr>
            <a:xfrm>
              <a:off x="8985180" y="1908159"/>
              <a:ext cx="20611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자동차전장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552296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14</Words>
  <Application>Microsoft Office PowerPoint</Application>
  <PresentationFormat>와이드스크린</PresentationFormat>
  <Paragraphs>9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Open Sans</vt:lpstr>
      <vt:lpstr>맑은 고딕</vt:lpstr>
      <vt:lpstr>Arial</vt:lpstr>
      <vt:lpstr>디자인 사용자 지정</vt:lpstr>
      <vt:lpstr>1_디자인 사용자 지정</vt:lpstr>
      <vt:lpstr>2_디자인 사용자 지정</vt:lpstr>
      <vt:lpstr>3_디자인 사용자 지정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강효용</dc:creator>
  <cp:lastModifiedBy>강효용</cp:lastModifiedBy>
  <cp:revision>665</cp:revision>
  <cp:lastPrinted>2019-01-23T03:03:35Z</cp:lastPrinted>
  <dcterms:created xsi:type="dcterms:W3CDTF">2017-05-01T06:30:33Z</dcterms:created>
  <dcterms:modified xsi:type="dcterms:W3CDTF">2021-02-04T01:56:16Z</dcterms:modified>
</cp:coreProperties>
</file>